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6" r:id="rId20"/>
    <p:sldId id="274" r:id="rId21"/>
    <p:sldId id="277"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525BE9-6659-4F2F-A103-77F2DACFF2FB}" v="190" dt="2025-04-30T00:22:39.5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5" d="100"/>
          <a:sy n="75" d="100"/>
        </p:scale>
        <p:origin x="5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kins, David" userId="90c96eee-befb-43cc-a448-89df8b6d4381" providerId="ADAL" clId="{3B525BE9-6659-4F2F-A103-77F2DACFF2FB}"/>
    <pc:docChg chg="undo custSel addSld delSld modSld">
      <pc:chgData name="Jenkins, David" userId="90c96eee-befb-43cc-a448-89df8b6d4381" providerId="ADAL" clId="{3B525BE9-6659-4F2F-A103-77F2DACFF2FB}" dt="2025-04-30T00:23:08.276" v="11063" actId="113"/>
      <pc:docMkLst>
        <pc:docMk/>
      </pc:docMkLst>
      <pc:sldChg chg="addSp modSp mod">
        <pc:chgData name="Jenkins, David" userId="90c96eee-befb-43cc-a448-89df8b6d4381" providerId="ADAL" clId="{3B525BE9-6659-4F2F-A103-77F2DACFF2FB}" dt="2025-04-29T10:04:27.514" v="3053" actId="14100"/>
        <pc:sldMkLst>
          <pc:docMk/>
          <pc:sldMk cId="1608598090" sldId="256"/>
        </pc:sldMkLst>
        <pc:spChg chg="mod">
          <ac:chgData name="Jenkins, David" userId="90c96eee-befb-43cc-a448-89df8b6d4381" providerId="ADAL" clId="{3B525BE9-6659-4F2F-A103-77F2DACFF2FB}" dt="2025-04-29T09:41:03.937" v="2151" actId="6549"/>
          <ac:spMkLst>
            <pc:docMk/>
            <pc:sldMk cId="1608598090" sldId="256"/>
            <ac:spMk id="4" creationId="{F191FBD7-75EF-D4F1-8EE7-CA64B8757D56}"/>
          </ac:spMkLst>
        </pc:spChg>
        <pc:spChg chg="add mod">
          <ac:chgData name="Jenkins, David" userId="90c96eee-befb-43cc-a448-89df8b6d4381" providerId="ADAL" clId="{3B525BE9-6659-4F2F-A103-77F2DACFF2FB}" dt="2025-04-29T10:04:27.514" v="3053" actId="14100"/>
          <ac:spMkLst>
            <pc:docMk/>
            <pc:sldMk cId="1608598090" sldId="256"/>
            <ac:spMk id="5" creationId="{93C05F8C-F206-D141-CE10-BAB10C58BEAC}"/>
          </ac:spMkLst>
        </pc:spChg>
      </pc:sldChg>
      <pc:sldChg chg="addSp modSp mod">
        <pc:chgData name="Jenkins, David" userId="90c96eee-befb-43cc-a448-89df8b6d4381" providerId="ADAL" clId="{3B525BE9-6659-4F2F-A103-77F2DACFF2FB}" dt="2025-04-29T09:41:00.608" v="2147" actId="6549"/>
        <pc:sldMkLst>
          <pc:docMk/>
          <pc:sldMk cId="3330376924" sldId="257"/>
        </pc:sldMkLst>
        <pc:spChg chg="add mod">
          <ac:chgData name="Jenkins, David" userId="90c96eee-befb-43cc-a448-89df8b6d4381" providerId="ADAL" clId="{3B525BE9-6659-4F2F-A103-77F2DACFF2FB}" dt="2025-04-29T09:41:00.608" v="2147" actId="6549"/>
          <ac:spMkLst>
            <pc:docMk/>
            <pc:sldMk cId="3330376924" sldId="257"/>
            <ac:spMk id="2" creationId="{109E464D-2CD9-3972-B29A-94511FD368F3}"/>
          </ac:spMkLst>
        </pc:spChg>
        <pc:spChg chg="add mod">
          <ac:chgData name="Jenkins, David" userId="90c96eee-befb-43cc-a448-89df8b6d4381" providerId="ADAL" clId="{3B525BE9-6659-4F2F-A103-77F2DACFF2FB}" dt="2025-04-29T06:57:52.725" v="730" actId="14100"/>
          <ac:spMkLst>
            <pc:docMk/>
            <pc:sldMk cId="3330376924" sldId="257"/>
            <ac:spMk id="3" creationId="{5C9E2F9C-84B0-6B9C-EF3C-C6B95FA54F49}"/>
          </ac:spMkLst>
        </pc:spChg>
        <pc:spChg chg="add mod">
          <ac:chgData name="Jenkins, David" userId="90c96eee-befb-43cc-a448-89df8b6d4381" providerId="ADAL" clId="{3B525BE9-6659-4F2F-A103-77F2DACFF2FB}" dt="2025-04-29T06:57:59.124" v="731" actId="14100"/>
          <ac:spMkLst>
            <pc:docMk/>
            <pc:sldMk cId="3330376924" sldId="257"/>
            <ac:spMk id="4" creationId="{7AEDC20E-760B-FB81-827C-62F568CBC83B}"/>
          </ac:spMkLst>
        </pc:spChg>
        <pc:spChg chg="add mod">
          <ac:chgData name="Jenkins, David" userId="90c96eee-befb-43cc-a448-89df8b6d4381" providerId="ADAL" clId="{3B525BE9-6659-4F2F-A103-77F2DACFF2FB}" dt="2025-04-29T06:58:03.490" v="732" actId="14100"/>
          <ac:spMkLst>
            <pc:docMk/>
            <pc:sldMk cId="3330376924" sldId="257"/>
            <ac:spMk id="5" creationId="{868133A7-0D7D-2F39-DB14-6EA0719C5135}"/>
          </ac:spMkLst>
        </pc:spChg>
        <pc:spChg chg="add mod">
          <ac:chgData name="Jenkins, David" userId="90c96eee-befb-43cc-a448-89df8b6d4381" providerId="ADAL" clId="{3B525BE9-6659-4F2F-A103-77F2DACFF2FB}" dt="2025-04-29T06:58:09.927" v="733" actId="14100"/>
          <ac:spMkLst>
            <pc:docMk/>
            <pc:sldMk cId="3330376924" sldId="257"/>
            <ac:spMk id="6" creationId="{913B3D8D-CA69-F32D-61A0-6726A4D91592}"/>
          </ac:spMkLst>
        </pc:spChg>
        <pc:spChg chg="add mod">
          <ac:chgData name="Jenkins, David" userId="90c96eee-befb-43cc-a448-89df8b6d4381" providerId="ADAL" clId="{3B525BE9-6659-4F2F-A103-77F2DACFF2FB}" dt="2025-04-29T06:59:06.963" v="780" actId="14100"/>
          <ac:spMkLst>
            <pc:docMk/>
            <pc:sldMk cId="3330376924" sldId="257"/>
            <ac:spMk id="7" creationId="{8E8E16C5-61BC-507C-1225-C5EA43972778}"/>
          </ac:spMkLst>
        </pc:spChg>
        <pc:picChg chg="add mod">
          <ac:chgData name="Jenkins, David" userId="90c96eee-befb-43cc-a448-89df8b6d4381" providerId="ADAL" clId="{3B525BE9-6659-4F2F-A103-77F2DACFF2FB}" dt="2025-04-29T06:27:59.852" v="2" actId="1076"/>
          <ac:picMkLst>
            <pc:docMk/>
            <pc:sldMk cId="3330376924" sldId="257"/>
            <ac:picMk id="2050" creationId="{36ECA216-877F-81D6-7244-8B606729249F}"/>
          </ac:picMkLst>
        </pc:picChg>
      </pc:sldChg>
      <pc:sldChg chg="addSp delSp modSp mod">
        <pc:chgData name="Jenkins, David" userId="90c96eee-befb-43cc-a448-89df8b6d4381" providerId="ADAL" clId="{3B525BE9-6659-4F2F-A103-77F2DACFF2FB}" dt="2025-04-29T07:39:25.480" v="1523" actId="14100"/>
        <pc:sldMkLst>
          <pc:docMk/>
          <pc:sldMk cId="3025883553" sldId="258"/>
        </pc:sldMkLst>
        <pc:spChg chg="add mod">
          <ac:chgData name="Jenkins, David" userId="90c96eee-befb-43cc-a448-89df8b6d4381" providerId="ADAL" clId="{3B525BE9-6659-4F2F-A103-77F2DACFF2FB}" dt="2025-04-29T07:00:20.780" v="797" actId="255"/>
          <ac:spMkLst>
            <pc:docMk/>
            <pc:sldMk cId="3025883553" sldId="258"/>
            <ac:spMk id="2" creationId="{A05DD697-BE4C-9CA9-D3C1-C38A0826B2C0}"/>
          </ac:spMkLst>
        </pc:spChg>
        <pc:spChg chg="add mod">
          <ac:chgData name="Jenkins, David" userId="90c96eee-befb-43cc-a448-89df8b6d4381" providerId="ADAL" clId="{3B525BE9-6659-4F2F-A103-77F2DACFF2FB}" dt="2025-04-29T07:11:37.846" v="1023" actId="6549"/>
          <ac:spMkLst>
            <pc:docMk/>
            <pc:sldMk cId="3025883553" sldId="258"/>
            <ac:spMk id="3" creationId="{84C709CF-19DE-BE59-1602-D62155DC0260}"/>
          </ac:spMkLst>
        </pc:spChg>
        <pc:spChg chg="add mod">
          <ac:chgData name="Jenkins, David" userId="90c96eee-befb-43cc-a448-89df8b6d4381" providerId="ADAL" clId="{3B525BE9-6659-4F2F-A103-77F2DACFF2FB}" dt="2025-04-29T07:15:54.915" v="1193" actId="14100"/>
          <ac:spMkLst>
            <pc:docMk/>
            <pc:sldMk cId="3025883553" sldId="258"/>
            <ac:spMk id="4" creationId="{928A581A-95DF-9470-A2E5-3B15C88054EE}"/>
          </ac:spMkLst>
        </pc:spChg>
        <pc:spChg chg="add mod">
          <ac:chgData name="Jenkins, David" userId="90c96eee-befb-43cc-a448-89df8b6d4381" providerId="ADAL" clId="{3B525BE9-6659-4F2F-A103-77F2DACFF2FB}" dt="2025-04-29T07:31:57.955" v="1356" actId="14100"/>
          <ac:spMkLst>
            <pc:docMk/>
            <pc:sldMk cId="3025883553" sldId="258"/>
            <ac:spMk id="5" creationId="{84D3393D-AAB6-474C-D624-A6600384F098}"/>
          </ac:spMkLst>
        </pc:spChg>
        <pc:spChg chg="add mod">
          <ac:chgData name="Jenkins, David" userId="90c96eee-befb-43cc-a448-89df8b6d4381" providerId="ADAL" clId="{3B525BE9-6659-4F2F-A103-77F2DACFF2FB}" dt="2025-04-29T07:37:34.680" v="1517" actId="14100"/>
          <ac:spMkLst>
            <pc:docMk/>
            <pc:sldMk cId="3025883553" sldId="258"/>
            <ac:spMk id="6" creationId="{C99C52AD-AB87-9228-C40A-E6B9AC0D2B2B}"/>
          </ac:spMkLst>
        </pc:spChg>
        <pc:picChg chg="add del mod">
          <ac:chgData name="Jenkins, David" userId="90c96eee-befb-43cc-a448-89df8b6d4381" providerId="ADAL" clId="{3B525BE9-6659-4F2F-A103-77F2DACFF2FB}" dt="2025-04-29T07:39:07.653" v="1519" actId="478"/>
          <ac:picMkLst>
            <pc:docMk/>
            <pc:sldMk cId="3025883553" sldId="258"/>
            <ac:picMk id="3074" creationId="{4EDAA2B2-5BFC-95E1-0A9B-54E316000F5B}"/>
          </ac:picMkLst>
        </pc:picChg>
        <pc:picChg chg="add mod">
          <ac:chgData name="Jenkins, David" userId="90c96eee-befb-43cc-a448-89df8b6d4381" providerId="ADAL" clId="{3B525BE9-6659-4F2F-A103-77F2DACFF2FB}" dt="2025-04-29T07:39:25.480" v="1523" actId="14100"/>
          <ac:picMkLst>
            <pc:docMk/>
            <pc:sldMk cId="3025883553" sldId="258"/>
            <ac:picMk id="3076" creationId="{95819AD4-3D39-C15E-9470-0BF348A7590C}"/>
          </ac:picMkLst>
        </pc:picChg>
      </pc:sldChg>
      <pc:sldChg chg="addSp delSp modSp mod">
        <pc:chgData name="Jenkins, David" userId="90c96eee-befb-43cc-a448-89df8b6d4381" providerId="ADAL" clId="{3B525BE9-6659-4F2F-A103-77F2DACFF2FB}" dt="2025-04-29T07:56:20.533" v="1585" actId="255"/>
        <pc:sldMkLst>
          <pc:docMk/>
          <pc:sldMk cId="3630650094" sldId="259"/>
        </pc:sldMkLst>
        <pc:spChg chg="add del mod">
          <ac:chgData name="Jenkins, David" userId="90c96eee-befb-43cc-a448-89df8b6d4381" providerId="ADAL" clId="{3B525BE9-6659-4F2F-A103-77F2DACFF2FB}" dt="2025-04-29T07:42:40.301" v="1528"/>
          <ac:spMkLst>
            <pc:docMk/>
            <pc:sldMk cId="3630650094" sldId="259"/>
            <ac:spMk id="2" creationId="{9E0D290D-12DE-F3A6-3FD4-4EA2937742EA}"/>
          </ac:spMkLst>
        </pc:spChg>
        <pc:spChg chg="add">
          <ac:chgData name="Jenkins, David" userId="90c96eee-befb-43cc-a448-89df8b6d4381" providerId="ADAL" clId="{3B525BE9-6659-4F2F-A103-77F2DACFF2FB}" dt="2025-04-29T07:42:00.880" v="1525"/>
          <ac:spMkLst>
            <pc:docMk/>
            <pc:sldMk cId="3630650094" sldId="259"/>
            <ac:spMk id="3" creationId="{9DA21788-2C56-0E95-AC4A-EE59730B0F8E}"/>
          </ac:spMkLst>
        </pc:spChg>
        <pc:spChg chg="add">
          <ac:chgData name="Jenkins, David" userId="90c96eee-befb-43cc-a448-89df8b6d4381" providerId="ADAL" clId="{3B525BE9-6659-4F2F-A103-77F2DACFF2FB}" dt="2025-04-29T07:42:18.349" v="1526"/>
          <ac:spMkLst>
            <pc:docMk/>
            <pc:sldMk cId="3630650094" sldId="259"/>
            <ac:spMk id="4" creationId="{F4BFAD0F-8F18-762E-D0B9-D64A53FE9EC3}"/>
          </ac:spMkLst>
        </pc:spChg>
        <pc:spChg chg="add del mod">
          <ac:chgData name="Jenkins, David" userId="90c96eee-befb-43cc-a448-89df8b6d4381" providerId="ADAL" clId="{3B525BE9-6659-4F2F-A103-77F2DACFF2FB}" dt="2025-04-29T07:43:10.471" v="1533" actId="47"/>
          <ac:spMkLst>
            <pc:docMk/>
            <pc:sldMk cId="3630650094" sldId="259"/>
            <ac:spMk id="5" creationId="{50E035F8-21CD-F6DA-EB89-E0EB571817E3}"/>
          </ac:spMkLst>
        </pc:spChg>
        <pc:spChg chg="add">
          <ac:chgData name="Jenkins, David" userId="90c96eee-befb-43cc-a448-89df8b6d4381" providerId="ADAL" clId="{3B525BE9-6659-4F2F-A103-77F2DACFF2FB}" dt="2025-04-29T07:42:50.054" v="1530"/>
          <ac:spMkLst>
            <pc:docMk/>
            <pc:sldMk cId="3630650094" sldId="259"/>
            <ac:spMk id="6" creationId="{E7C14894-67AC-7C07-5BC3-242492E4F537}"/>
          </ac:spMkLst>
        </pc:spChg>
        <pc:spChg chg="add mod">
          <ac:chgData name="Jenkins, David" userId="90c96eee-befb-43cc-a448-89df8b6d4381" providerId="ADAL" clId="{3B525BE9-6659-4F2F-A103-77F2DACFF2FB}" dt="2025-04-29T07:56:20.533" v="1585" actId="255"/>
          <ac:spMkLst>
            <pc:docMk/>
            <pc:sldMk cId="3630650094" sldId="259"/>
            <ac:spMk id="7" creationId="{3EB6FAF5-4DA7-5ED6-5281-D7201CAF0479}"/>
          </ac:spMkLst>
        </pc:spChg>
        <pc:spChg chg="add mod">
          <ac:chgData name="Jenkins, David" userId="90c96eee-befb-43cc-a448-89df8b6d4381" providerId="ADAL" clId="{3B525BE9-6659-4F2F-A103-77F2DACFF2FB}" dt="2025-04-29T07:53:07.325" v="1576" actId="113"/>
          <ac:spMkLst>
            <pc:docMk/>
            <pc:sldMk cId="3630650094" sldId="259"/>
            <ac:spMk id="8" creationId="{6ED515D3-7C7C-00EE-E94D-EFFE0149D942}"/>
          </ac:spMkLst>
        </pc:spChg>
        <pc:spChg chg="add mod">
          <ac:chgData name="Jenkins, David" userId="90c96eee-befb-43cc-a448-89df8b6d4381" providerId="ADAL" clId="{3B525BE9-6659-4F2F-A103-77F2DACFF2FB}" dt="2025-04-29T07:56:06.107" v="1584" actId="20577"/>
          <ac:spMkLst>
            <pc:docMk/>
            <pc:sldMk cId="3630650094" sldId="259"/>
            <ac:spMk id="9" creationId="{A382D603-00D4-2F23-8C03-CAA105587413}"/>
          </ac:spMkLst>
        </pc:spChg>
      </pc:sldChg>
      <pc:sldChg chg="addSp modSp mod">
        <pc:chgData name="Jenkins, David" userId="90c96eee-befb-43cc-a448-89df8b6d4381" providerId="ADAL" clId="{3B525BE9-6659-4F2F-A103-77F2DACFF2FB}" dt="2025-04-29T08:12:24.587" v="1661" actId="20577"/>
        <pc:sldMkLst>
          <pc:docMk/>
          <pc:sldMk cId="3352858659" sldId="260"/>
        </pc:sldMkLst>
        <pc:spChg chg="add">
          <ac:chgData name="Jenkins, David" userId="90c96eee-befb-43cc-a448-89df8b6d4381" providerId="ADAL" clId="{3B525BE9-6659-4F2F-A103-77F2DACFF2FB}" dt="2025-04-29T08:02:10.927" v="1599"/>
          <ac:spMkLst>
            <pc:docMk/>
            <pc:sldMk cId="3352858659" sldId="260"/>
            <ac:spMk id="2" creationId="{BBD2FC58-9AC4-FCDF-0CC6-37A96304C44D}"/>
          </ac:spMkLst>
        </pc:spChg>
        <pc:spChg chg="add mod">
          <ac:chgData name="Jenkins, David" userId="90c96eee-befb-43cc-a448-89df8b6d4381" providerId="ADAL" clId="{3B525BE9-6659-4F2F-A103-77F2DACFF2FB}" dt="2025-04-29T08:12:24.587" v="1661" actId="20577"/>
          <ac:spMkLst>
            <pc:docMk/>
            <pc:sldMk cId="3352858659" sldId="260"/>
            <ac:spMk id="3" creationId="{E1264337-9F3E-B20D-480D-59FA00BC7081}"/>
          </ac:spMkLst>
        </pc:spChg>
        <pc:picChg chg="mod">
          <ac:chgData name="Jenkins, David" userId="90c96eee-befb-43cc-a448-89df8b6d4381" providerId="ADAL" clId="{3B525BE9-6659-4F2F-A103-77F2DACFF2FB}" dt="2025-04-29T08:03:46.441" v="1601" actId="1076"/>
          <ac:picMkLst>
            <pc:docMk/>
            <pc:sldMk cId="3352858659" sldId="260"/>
            <ac:picMk id="1026" creationId="{F8D27D91-CBB4-91C9-F9A7-B3317BAA8B33}"/>
          </ac:picMkLst>
        </pc:picChg>
        <pc:picChg chg="add mod">
          <ac:chgData name="Jenkins, David" userId="90c96eee-befb-43cc-a448-89df8b6d4381" providerId="ADAL" clId="{3B525BE9-6659-4F2F-A103-77F2DACFF2FB}" dt="2025-04-29T08:00:25.832" v="1598" actId="1076"/>
          <ac:picMkLst>
            <pc:docMk/>
            <pc:sldMk cId="3352858659" sldId="260"/>
            <ac:picMk id="5122" creationId="{90D91029-5E2A-159C-B496-B45C53BF19D8}"/>
          </ac:picMkLst>
        </pc:picChg>
        <pc:picChg chg="add mod">
          <ac:chgData name="Jenkins, David" userId="90c96eee-befb-43cc-a448-89df8b6d4381" providerId="ADAL" clId="{3B525BE9-6659-4F2F-A103-77F2DACFF2FB}" dt="2025-04-29T08:00:20.439" v="1597" actId="1076"/>
          <ac:picMkLst>
            <pc:docMk/>
            <pc:sldMk cId="3352858659" sldId="260"/>
            <ac:picMk id="5124" creationId="{7238F8E2-F92E-2F38-A423-4AA674B4A588}"/>
          </ac:picMkLst>
        </pc:picChg>
        <pc:picChg chg="add mod">
          <ac:chgData name="Jenkins, David" userId="90c96eee-befb-43cc-a448-89df8b6d4381" providerId="ADAL" clId="{3B525BE9-6659-4F2F-A103-77F2DACFF2FB}" dt="2025-04-29T08:03:57.014" v="1603" actId="14100"/>
          <ac:picMkLst>
            <pc:docMk/>
            <pc:sldMk cId="3352858659" sldId="260"/>
            <ac:picMk id="5128" creationId="{FFCC6546-478C-F307-4A5E-AD1E0315DA83}"/>
          </ac:picMkLst>
        </pc:picChg>
        <pc:picChg chg="add mod">
          <ac:chgData name="Jenkins, David" userId="90c96eee-befb-43cc-a448-89df8b6d4381" providerId="ADAL" clId="{3B525BE9-6659-4F2F-A103-77F2DACFF2FB}" dt="2025-04-29T08:05:53.963" v="1606" actId="1076"/>
          <ac:picMkLst>
            <pc:docMk/>
            <pc:sldMk cId="3352858659" sldId="260"/>
            <ac:picMk id="5130" creationId="{31743AAA-E88B-CF36-D1DD-BDAFA2B3B1D0}"/>
          </ac:picMkLst>
        </pc:picChg>
      </pc:sldChg>
      <pc:sldChg chg="addSp modSp mod">
        <pc:chgData name="Jenkins, David" userId="90c96eee-befb-43cc-a448-89df8b6d4381" providerId="ADAL" clId="{3B525BE9-6659-4F2F-A103-77F2DACFF2FB}" dt="2025-04-29T09:51:19.084" v="2550" actId="113"/>
        <pc:sldMkLst>
          <pc:docMk/>
          <pc:sldMk cId="2049638874" sldId="261"/>
        </pc:sldMkLst>
        <pc:spChg chg="add mod">
          <ac:chgData name="Jenkins, David" userId="90c96eee-befb-43cc-a448-89df8b6d4381" providerId="ADAL" clId="{3B525BE9-6659-4F2F-A103-77F2DACFF2FB}" dt="2025-04-29T08:13:39.436" v="1690" actId="113"/>
          <ac:spMkLst>
            <pc:docMk/>
            <pc:sldMk cId="2049638874" sldId="261"/>
            <ac:spMk id="2" creationId="{E572DB09-DA3C-FD31-63E1-E1181FFC6C47}"/>
          </ac:spMkLst>
        </pc:spChg>
        <pc:spChg chg="add mod">
          <ac:chgData name="Jenkins, David" userId="90c96eee-befb-43cc-a448-89df8b6d4381" providerId="ADAL" clId="{3B525BE9-6659-4F2F-A103-77F2DACFF2FB}" dt="2025-04-29T09:01:40.940" v="1892" actId="113"/>
          <ac:spMkLst>
            <pc:docMk/>
            <pc:sldMk cId="2049638874" sldId="261"/>
            <ac:spMk id="3" creationId="{A547C379-A875-B63E-2A53-85CCAF4AC87C}"/>
          </ac:spMkLst>
        </pc:spChg>
        <pc:spChg chg="add mod">
          <ac:chgData name="Jenkins, David" userId="90c96eee-befb-43cc-a448-89df8b6d4381" providerId="ADAL" clId="{3B525BE9-6659-4F2F-A103-77F2DACFF2FB}" dt="2025-04-29T09:01:45.696" v="1893" actId="14100"/>
          <ac:spMkLst>
            <pc:docMk/>
            <pc:sldMk cId="2049638874" sldId="261"/>
            <ac:spMk id="4" creationId="{04A1DD79-6BC9-8A17-3E1D-8E2B9E6F0466}"/>
          </ac:spMkLst>
        </pc:spChg>
        <pc:spChg chg="add mod">
          <ac:chgData name="Jenkins, David" userId="90c96eee-befb-43cc-a448-89df8b6d4381" providerId="ADAL" clId="{3B525BE9-6659-4F2F-A103-77F2DACFF2FB}" dt="2025-04-29T09:43:47.907" v="2252" actId="313"/>
          <ac:spMkLst>
            <pc:docMk/>
            <pc:sldMk cId="2049638874" sldId="261"/>
            <ac:spMk id="5" creationId="{5916D0E4-49A6-2865-4689-4DE55516F382}"/>
          </ac:spMkLst>
        </pc:spChg>
        <pc:spChg chg="add mod">
          <ac:chgData name="Jenkins, David" userId="90c96eee-befb-43cc-a448-89df8b6d4381" providerId="ADAL" clId="{3B525BE9-6659-4F2F-A103-77F2DACFF2FB}" dt="2025-04-29T09:44:23.957" v="2254" actId="14100"/>
          <ac:spMkLst>
            <pc:docMk/>
            <pc:sldMk cId="2049638874" sldId="261"/>
            <ac:spMk id="6" creationId="{3E462185-AC40-FBE7-256A-96E8F4DE9299}"/>
          </ac:spMkLst>
        </pc:spChg>
        <pc:spChg chg="add mod">
          <ac:chgData name="Jenkins, David" userId="90c96eee-befb-43cc-a448-89df8b6d4381" providerId="ADAL" clId="{3B525BE9-6659-4F2F-A103-77F2DACFF2FB}" dt="2025-04-29T09:51:19.084" v="2550" actId="113"/>
          <ac:spMkLst>
            <pc:docMk/>
            <pc:sldMk cId="2049638874" sldId="261"/>
            <ac:spMk id="7" creationId="{83E91C2B-B1D6-5C1C-CE68-12AB50A2A79C}"/>
          </ac:spMkLst>
        </pc:spChg>
        <pc:picChg chg="add mod">
          <ac:chgData name="Jenkins, David" userId="90c96eee-befb-43cc-a448-89df8b6d4381" providerId="ADAL" clId="{3B525BE9-6659-4F2F-A103-77F2DACFF2FB}" dt="2025-04-29T09:47:03.491" v="2260" actId="1076"/>
          <ac:picMkLst>
            <pc:docMk/>
            <pc:sldMk cId="2049638874" sldId="261"/>
            <ac:picMk id="6146" creationId="{3802B739-0DBA-1CB0-F6D0-86DA50CE05A0}"/>
          </ac:picMkLst>
        </pc:picChg>
      </pc:sldChg>
      <pc:sldChg chg="addSp delSp modSp mod setBg">
        <pc:chgData name="Jenkins, David" userId="90c96eee-befb-43cc-a448-89df8b6d4381" providerId="ADAL" clId="{3B525BE9-6659-4F2F-A103-77F2DACFF2FB}" dt="2025-04-29T10:01:19.478" v="2993" actId="1076"/>
        <pc:sldMkLst>
          <pc:docMk/>
          <pc:sldMk cId="3491470238" sldId="262"/>
        </pc:sldMkLst>
        <pc:spChg chg="add mod ord">
          <ac:chgData name="Jenkins, David" userId="90c96eee-befb-43cc-a448-89df8b6d4381" providerId="ADAL" clId="{3B525BE9-6659-4F2F-A103-77F2DACFF2FB}" dt="2025-04-29T09:54:39.602" v="2580" actId="14100"/>
          <ac:spMkLst>
            <pc:docMk/>
            <pc:sldMk cId="3491470238" sldId="262"/>
            <ac:spMk id="2" creationId="{3A8C4E89-FBB2-B574-1AF7-27FFC52FE29E}"/>
          </ac:spMkLst>
        </pc:spChg>
        <pc:spChg chg="add mod">
          <ac:chgData name="Jenkins, David" userId="90c96eee-befb-43cc-a448-89df8b6d4381" providerId="ADAL" clId="{3B525BE9-6659-4F2F-A103-77F2DACFF2FB}" dt="2025-04-29T09:59:40.411" v="2985" actId="255"/>
          <ac:spMkLst>
            <pc:docMk/>
            <pc:sldMk cId="3491470238" sldId="262"/>
            <ac:spMk id="3" creationId="{520757C2-FA62-568C-15CC-CC48BF3026F4}"/>
          </ac:spMkLst>
        </pc:spChg>
        <pc:spChg chg="add del">
          <ac:chgData name="Jenkins, David" userId="90c96eee-befb-43cc-a448-89df8b6d4381" providerId="ADAL" clId="{3B525BE9-6659-4F2F-A103-77F2DACFF2FB}" dt="2025-04-29T09:53:50.564" v="2574" actId="26606"/>
          <ac:spMkLst>
            <pc:docMk/>
            <pc:sldMk cId="3491470238" sldId="262"/>
            <ac:spMk id="7175" creationId="{0A597D97-203B-498B-95D3-E90DC961039F}"/>
          </ac:spMkLst>
        </pc:spChg>
        <pc:spChg chg="add del">
          <ac:chgData name="Jenkins, David" userId="90c96eee-befb-43cc-a448-89df8b6d4381" providerId="ADAL" clId="{3B525BE9-6659-4F2F-A103-77F2DACFF2FB}" dt="2025-04-29T09:53:50.564" v="2574" actId="26606"/>
          <ac:spMkLst>
            <pc:docMk/>
            <pc:sldMk cId="3491470238" sldId="262"/>
            <ac:spMk id="7177" creationId="{6A6EF10E-DF41-4BD3-8EB4-6F646531DC26}"/>
          </ac:spMkLst>
        </pc:spChg>
        <pc:spChg chg="add">
          <ac:chgData name="Jenkins, David" userId="90c96eee-befb-43cc-a448-89df8b6d4381" providerId="ADAL" clId="{3B525BE9-6659-4F2F-A103-77F2DACFF2FB}" dt="2025-04-29T09:53:50.564" v="2575" actId="26606"/>
          <ac:spMkLst>
            <pc:docMk/>
            <pc:sldMk cId="3491470238" sldId="262"/>
            <ac:spMk id="7179" creationId="{99ED5833-B85B-4103-8A3B-CAB0308E6C15}"/>
          </ac:spMkLst>
        </pc:spChg>
        <pc:picChg chg="mod ord">
          <ac:chgData name="Jenkins, David" userId="90c96eee-befb-43cc-a448-89df8b6d4381" providerId="ADAL" clId="{3B525BE9-6659-4F2F-A103-77F2DACFF2FB}" dt="2025-04-29T09:54:49.223" v="2582" actId="14100"/>
          <ac:picMkLst>
            <pc:docMk/>
            <pc:sldMk cId="3491470238" sldId="262"/>
            <ac:picMk id="1026" creationId="{1B89B4AC-5DCB-540F-959C-DDAEA2E7A369}"/>
          </ac:picMkLst>
        </pc:picChg>
        <pc:picChg chg="add mod">
          <ac:chgData name="Jenkins, David" userId="90c96eee-befb-43cc-a448-89df8b6d4381" providerId="ADAL" clId="{3B525BE9-6659-4F2F-A103-77F2DACFF2FB}" dt="2025-04-29T10:01:07.791" v="2990" actId="1076"/>
          <ac:picMkLst>
            <pc:docMk/>
            <pc:sldMk cId="3491470238" sldId="262"/>
            <ac:picMk id="7170" creationId="{4B4350C6-47AB-AA27-1667-08005FB2357C}"/>
          </ac:picMkLst>
        </pc:picChg>
        <pc:picChg chg="add mod">
          <ac:chgData name="Jenkins, David" userId="90c96eee-befb-43cc-a448-89df8b6d4381" providerId="ADAL" clId="{3B525BE9-6659-4F2F-A103-77F2DACFF2FB}" dt="2025-04-29T10:01:19.478" v="2993" actId="1076"/>
          <ac:picMkLst>
            <pc:docMk/>
            <pc:sldMk cId="3491470238" sldId="262"/>
            <ac:picMk id="7172" creationId="{710FB21F-BE62-4742-4FF5-4BB73A35269A}"/>
          </ac:picMkLst>
        </pc:picChg>
      </pc:sldChg>
      <pc:sldChg chg="addSp modSp mod">
        <pc:chgData name="Jenkins, David" userId="90c96eee-befb-43cc-a448-89df8b6d4381" providerId="ADAL" clId="{3B525BE9-6659-4F2F-A103-77F2DACFF2FB}" dt="2025-04-29T10:15:19.636" v="3669" actId="14100"/>
        <pc:sldMkLst>
          <pc:docMk/>
          <pc:sldMk cId="4183066862" sldId="263"/>
        </pc:sldMkLst>
        <pc:spChg chg="add mod">
          <ac:chgData name="Jenkins, David" userId="90c96eee-befb-43cc-a448-89df8b6d4381" providerId="ADAL" clId="{3B525BE9-6659-4F2F-A103-77F2DACFF2FB}" dt="2025-04-29T10:03:22.257" v="3024" actId="113"/>
          <ac:spMkLst>
            <pc:docMk/>
            <pc:sldMk cId="4183066862" sldId="263"/>
            <ac:spMk id="2" creationId="{6390B550-FB9D-C3BB-80C7-482527AF9705}"/>
          </ac:spMkLst>
        </pc:spChg>
        <pc:spChg chg="add mod">
          <ac:chgData name="Jenkins, David" userId="90c96eee-befb-43cc-a448-89df8b6d4381" providerId="ADAL" clId="{3B525BE9-6659-4F2F-A103-77F2DACFF2FB}" dt="2025-04-29T10:10:02.769" v="3388" actId="113"/>
          <ac:spMkLst>
            <pc:docMk/>
            <pc:sldMk cId="4183066862" sldId="263"/>
            <ac:spMk id="3" creationId="{2B066917-6821-6282-F8F3-7D24533002B7}"/>
          </ac:spMkLst>
        </pc:spChg>
        <pc:spChg chg="add mod">
          <ac:chgData name="Jenkins, David" userId="90c96eee-befb-43cc-a448-89df8b6d4381" providerId="ADAL" clId="{3B525BE9-6659-4F2F-A103-77F2DACFF2FB}" dt="2025-04-29T10:15:19.636" v="3669" actId="14100"/>
          <ac:spMkLst>
            <pc:docMk/>
            <pc:sldMk cId="4183066862" sldId="263"/>
            <ac:spMk id="4" creationId="{C218FA8D-93F7-5EEA-63DF-0803D306AD38}"/>
          </ac:spMkLst>
        </pc:spChg>
        <pc:picChg chg="add mod">
          <ac:chgData name="Jenkins, David" userId="90c96eee-befb-43cc-a448-89df8b6d4381" providerId="ADAL" clId="{3B525BE9-6659-4F2F-A103-77F2DACFF2FB}" dt="2025-04-29T10:09:43.655" v="3387" actId="14100"/>
          <ac:picMkLst>
            <pc:docMk/>
            <pc:sldMk cId="4183066862" sldId="263"/>
            <ac:picMk id="8194" creationId="{761650F2-2DCA-9039-2355-61E93C5A0CC6}"/>
          </ac:picMkLst>
        </pc:picChg>
      </pc:sldChg>
      <pc:sldChg chg="addSp modSp mod">
        <pc:chgData name="Jenkins, David" userId="90c96eee-befb-43cc-a448-89df8b6d4381" providerId="ADAL" clId="{3B525BE9-6659-4F2F-A103-77F2DACFF2FB}" dt="2025-04-29T21:09:25.809" v="8049" actId="12"/>
        <pc:sldMkLst>
          <pc:docMk/>
          <pc:sldMk cId="3978867948" sldId="264"/>
        </pc:sldMkLst>
        <pc:spChg chg="add mod">
          <ac:chgData name="Jenkins, David" userId="90c96eee-befb-43cc-a448-89df8b6d4381" providerId="ADAL" clId="{3B525BE9-6659-4F2F-A103-77F2DACFF2FB}" dt="2025-04-29T10:18:18.041" v="3850" actId="113"/>
          <ac:spMkLst>
            <pc:docMk/>
            <pc:sldMk cId="3978867948" sldId="264"/>
            <ac:spMk id="2" creationId="{7F621E5A-7F92-8628-115F-E39C7154D1C7}"/>
          </ac:spMkLst>
        </pc:spChg>
        <pc:spChg chg="add mod">
          <ac:chgData name="Jenkins, David" userId="90c96eee-befb-43cc-a448-89df8b6d4381" providerId="ADAL" clId="{3B525BE9-6659-4F2F-A103-77F2DACFF2FB}" dt="2025-04-29T21:09:12.965" v="8047" actId="12"/>
          <ac:spMkLst>
            <pc:docMk/>
            <pc:sldMk cId="3978867948" sldId="264"/>
            <ac:spMk id="3" creationId="{803F2BD5-AFAE-8783-55A7-8F5AC15A7C6A}"/>
          </ac:spMkLst>
        </pc:spChg>
        <pc:spChg chg="add mod">
          <ac:chgData name="Jenkins, David" userId="90c96eee-befb-43cc-a448-89df8b6d4381" providerId="ADAL" clId="{3B525BE9-6659-4F2F-A103-77F2DACFF2FB}" dt="2025-04-29T21:09:25.809" v="8049" actId="12"/>
          <ac:spMkLst>
            <pc:docMk/>
            <pc:sldMk cId="3978867948" sldId="264"/>
            <ac:spMk id="4" creationId="{76C061C7-4FA7-77D2-6EB8-8BC472AFE947}"/>
          </ac:spMkLst>
        </pc:spChg>
        <pc:picChg chg="add mod">
          <ac:chgData name="Jenkins, David" userId="90c96eee-befb-43cc-a448-89df8b6d4381" providerId="ADAL" clId="{3B525BE9-6659-4F2F-A103-77F2DACFF2FB}" dt="2025-04-29T21:09:01.935" v="8045" actId="1076"/>
          <ac:picMkLst>
            <pc:docMk/>
            <pc:sldMk cId="3978867948" sldId="264"/>
            <ac:picMk id="9218" creationId="{B7FB45D3-8858-900B-51DA-9F6C09BC61F8}"/>
          </ac:picMkLst>
        </pc:picChg>
      </pc:sldChg>
      <pc:sldChg chg="addSp delSp modSp mod">
        <pc:chgData name="Jenkins, David" userId="90c96eee-befb-43cc-a448-89df8b6d4381" providerId="ADAL" clId="{3B525BE9-6659-4F2F-A103-77F2DACFF2FB}" dt="2025-04-29T21:11:22.848" v="8057" actId="14100"/>
        <pc:sldMkLst>
          <pc:docMk/>
          <pc:sldMk cId="2949700236" sldId="265"/>
        </pc:sldMkLst>
        <pc:spChg chg="add del mod">
          <ac:chgData name="Jenkins, David" userId="90c96eee-befb-43cc-a448-89df8b6d4381" providerId="ADAL" clId="{3B525BE9-6659-4F2F-A103-77F2DACFF2FB}" dt="2025-04-29T16:54:59.036" v="4274"/>
          <ac:spMkLst>
            <pc:docMk/>
            <pc:sldMk cId="2949700236" sldId="265"/>
            <ac:spMk id="2" creationId="{5896334B-4079-3B1B-34FF-F02796CBF305}"/>
          </ac:spMkLst>
        </pc:spChg>
        <pc:spChg chg="add del mod">
          <ac:chgData name="Jenkins, David" userId="90c96eee-befb-43cc-a448-89df8b6d4381" providerId="ADAL" clId="{3B525BE9-6659-4F2F-A103-77F2DACFF2FB}" dt="2025-04-29T16:54:59.036" v="4272" actId="478"/>
          <ac:spMkLst>
            <pc:docMk/>
            <pc:sldMk cId="2949700236" sldId="265"/>
            <ac:spMk id="3" creationId="{B5BF56DC-50BB-C086-1FC4-BCB2D23B138F}"/>
          </ac:spMkLst>
        </pc:spChg>
        <pc:spChg chg="add mod">
          <ac:chgData name="Jenkins, David" userId="90c96eee-befb-43cc-a448-89df8b6d4381" providerId="ADAL" clId="{3B525BE9-6659-4F2F-A103-77F2DACFF2FB}" dt="2025-04-29T17:09:00.866" v="5277" actId="14100"/>
          <ac:spMkLst>
            <pc:docMk/>
            <pc:sldMk cId="2949700236" sldId="265"/>
            <ac:spMk id="4" creationId="{670B1B86-D6D7-BE89-E2B4-6290AD8A2599}"/>
          </ac:spMkLst>
        </pc:spChg>
        <pc:spChg chg="add mod">
          <ac:chgData name="Jenkins, David" userId="90c96eee-befb-43cc-a448-89df8b6d4381" providerId="ADAL" clId="{3B525BE9-6659-4F2F-A103-77F2DACFF2FB}" dt="2025-04-29T17:09:10.293" v="5278" actId="14100"/>
          <ac:spMkLst>
            <pc:docMk/>
            <pc:sldMk cId="2949700236" sldId="265"/>
            <ac:spMk id="5" creationId="{7B274CC1-0E5C-BFDB-9D1D-F1FAE7899E81}"/>
          </ac:spMkLst>
        </pc:spChg>
        <pc:spChg chg="add mod">
          <ac:chgData name="Jenkins, David" userId="90c96eee-befb-43cc-a448-89df8b6d4381" providerId="ADAL" clId="{3B525BE9-6659-4F2F-A103-77F2DACFF2FB}" dt="2025-04-29T17:09:15.114" v="5279" actId="14100"/>
          <ac:spMkLst>
            <pc:docMk/>
            <pc:sldMk cId="2949700236" sldId="265"/>
            <ac:spMk id="6" creationId="{AF364E1A-E956-E4A2-11F7-703E7C72CA01}"/>
          </ac:spMkLst>
        </pc:spChg>
        <pc:spChg chg="add mod">
          <ac:chgData name="Jenkins, David" userId="90c96eee-befb-43cc-a448-89df8b6d4381" providerId="ADAL" clId="{3B525BE9-6659-4F2F-A103-77F2DACFF2FB}" dt="2025-04-29T17:09:31.216" v="5281" actId="113"/>
          <ac:spMkLst>
            <pc:docMk/>
            <pc:sldMk cId="2949700236" sldId="265"/>
            <ac:spMk id="7" creationId="{C5EB1AEC-D9BB-0DD9-DB5D-B17382E27565}"/>
          </ac:spMkLst>
        </pc:spChg>
        <pc:picChg chg="add mod">
          <ac:chgData name="Jenkins, David" userId="90c96eee-befb-43cc-a448-89df8b6d4381" providerId="ADAL" clId="{3B525BE9-6659-4F2F-A103-77F2DACFF2FB}" dt="2025-04-29T21:11:22.848" v="8057" actId="14100"/>
          <ac:picMkLst>
            <pc:docMk/>
            <pc:sldMk cId="2949700236" sldId="265"/>
            <ac:picMk id="10242" creationId="{50E8D885-4A18-DDDE-73C8-CC4AC233ED33}"/>
          </ac:picMkLst>
        </pc:picChg>
      </pc:sldChg>
      <pc:sldChg chg="addSp modSp mod">
        <pc:chgData name="Jenkins, David" userId="90c96eee-befb-43cc-a448-89df8b6d4381" providerId="ADAL" clId="{3B525BE9-6659-4F2F-A103-77F2DACFF2FB}" dt="2025-04-29T21:36:30.026" v="8396" actId="20577"/>
        <pc:sldMkLst>
          <pc:docMk/>
          <pc:sldMk cId="30770483" sldId="266"/>
        </pc:sldMkLst>
        <pc:spChg chg="add mod">
          <ac:chgData name="Jenkins, David" userId="90c96eee-befb-43cc-a448-89df8b6d4381" providerId="ADAL" clId="{3B525BE9-6659-4F2F-A103-77F2DACFF2FB}" dt="2025-04-29T17:31:50.909" v="6182" actId="20577"/>
          <ac:spMkLst>
            <pc:docMk/>
            <pc:sldMk cId="30770483" sldId="266"/>
            <ac:spMk id="2" creationId="{98E75471-30AE-CDF6-9E49-114E8588B701}"/>
          </ac:spMkLst>
        </pc:spChg>
        <pc:spChg chg="add mod">
          <ac:chgData name="Jenkins, David" userId="90c96eee-befb-43cc-a448-89df8b6d4381" providerId="ADAL" clId="{3B525BE9-6659-4F2F-A103-77F2DACFF2FB}" dt="2025-04-29T17:35:04.563" v="6358" actId="20577"/>
          <ac:spMkLst>
            <pc:docMk/>
            <pc:sldMk cId="30770483" sldId="266"/>
            <ac:spMk id="3" creationId="{8D000B3A-B370-AFFF-D1DC-07A9F9E0C591}"/>
          </ac:spMkLst>
        </pc:spChg>
        <pc:spChg chg="add mod">
          <ac:chgData name="Jenkins, David" userId="90c96eee-befb-43cc-a448-89df8b6d4381" providerId="ADAL" clId="{3B525BE9-6659-4F2F-A103-77F2DACFF2FB}" dt="2025-04-29T21:36:30.026" v="8396" actId="20577"/>
          <ac:spMkLst>
            <pc:docMk/>
            <pc:sldMk cId="30770483" sldId="266"/>
            <ac:spMk id="4" creationId="{0D7C48D0-02FD-3CA6-F96D-DDAE6E3300BC}"/>
          </ac:spMkLst>
        </pc:spChg>
        <pc:spChg chg="add mod">
          <ac:chgData name="Jenkins, David" userId="90c96eee-befb-43cc-a448-89df8b6d4381" providerId="ADAL" clId="{3B525BE9-6659-4F2F-A103-77F2DACFF2FB}" dt="2025-04-29T17:28:15.547" v="6070" actId="14100"/>
          <ac:spMkLst>
            <pc:docMk/>
            <pc:sldMk cId="30770483" sldId="266"/>
            <ac:spMk id="7" creationId="{F6261914-011C-05FA-FE34-065F36A88875}"/>
          </ac:spMkLst>
        </pc:spChg>
        <pc:picChg chg="add mod">
          <ac:chgData name="Jenkins, David" userId="90c96eee-befb-43cc-a448-89df8b6d4381" providerId="ADAL" clId="{3B525BE9-6659-4F2F-A103-77F2DACFF2FB}" dt="2025-04-29T21:33:23.068" v="8325" actId="14100"/>
          <ac:picMkLst>
            <pc:docMk/>
            <pc:sldMk cId="30770483" sldId="266"/>
            <ac:picMk id="6" creationId="{73EF1ECD-7770-7B96-3EB5-4B7719EB3133}"/>
          </ac:picMkLst>
        </pc:picChg>
        <pc:picChg chg="add">
          <ac:chgData name="Jenkins, David" userId="90c96eee-befb-43cc-a448-89df8b6d4381" providerId="ADAL" clId="{3B525BE9-6659-4F2F-A103-77F2DACFF2FB}" dt="2025-04-29T21:35:44.036" v="8355"/>
          <ac:picMkLst>
            <pc:docMk/>
            <pc:sldMk cId="30770483" sldId="266"/>
            <ac:picMk id="13314" creationId="{3BB9A78E-CDD3-8F12-D57C-9BF901830BAE}"/>
          </ac:picMkLst>
        </pc:picChg>
      </pc:sldChg>
      <pc:sldChg chg="addSp delSp modSp mod">
        <pc:chgData name="Jenkins, David" userId="90c96eee-befb-43cc-a448-89df8b6d4381" providerId="ADAL" clId="{3B525BE9-6659-4F2F-A103-77F2DACFF2FB}" dt="2025-04-29T21:13:24.886" v="8066" actId="14100"/>
        <pc:sldMkLst>
          <pc:docMk/>
          <pc:sldMk cId="2871279828" sldId="267"/>
        </pc:sldMkLst>
        <pc:spChg chg="add mod">
          <ac:chgData name="Jenkins, David" userId="90c96eee-befb-43cc-a448-89df8b6d4381" providerId="ADAL" clId="{3B525BE9-6659-4F2F-A103-77F2DACFF2FB}" dt="2025-04-29T17:36:13.035" v="6386" actId="20577"/>
          <ac:spMkLst>
            <pc:docMk/>
            <pc:sldMk cId="2871279828" sldId="267"/>
            <ac:spMk id="2" creationId="{834405E8-80AE-C8BF-8CC8-3E20A465A8BD}"/>
          </ac:spMkLst>
        </pc:spChg>
        <pc:spChg chg="add del mod">
          <ac:chgData name="Jenkins, David" userId="90c96eee-befb-43cc-a448-89df8b6d4381" providerId="ADAL" clId="{3B525BE9-6659-4F2F-A103-77F2DACFF2FB}" dt="2025-04-29T17:31:28.988" v="6161"/>
          <ac:spMkLst>
            <pc:docMk/>
            <pc:sldMk cId="2871279828" sldId="267"/>
            <ac:spMk id="3" creationId="{E28DA6E2-FE3A-40CF-14C6-B2CEE650F18C}"/>
          </ac:spMkLst>
        </pc:spChg>
        <pc:spChg chg="add mod">
          <ac:chgData name="Jenkins, David" userId="90c96eee-befb-43cc-a448-89df8b6d4381" providerId="ADAL" clId="{3B525BE9-6659-4F2F-A103-77F2DACFF2FB}" dt="2025-04-29T17:42:24.845" v="6784" actId="20577"/>
          <ac:spMkLst>
            <pc:docMk/>
            <pc:sldMk cId="2871279828" sldId="267"/>
            <ac:spMk id="4" creationId="{ECF3A4DB-66F6-FCD1-5D64-92A167A30AFC}"/>
          </ac:spMkLst>
        </pc:spChg>
        <pc:spChg chg="add mod">
          <ac:chgData name="Jenkins, David" userId="90c96eee-befb-43cc-a448-89df8b6d4381" providerId="ADAL" clId="{3B525BE9-6659-4F2F-A103-77F2DACFF2FB}" dt="2025-04-29T17:48:36.910" v="7007" actId="20577"/>
          <ac:spMkLst>
            <pc:docMk/>
            <pc:sldMk cId="2871279828" sldId="267"/>
            <ac:spMk id="5" creationId="{78C0CDD8-90D0-DDD5-87B1-A115526CF328}"/>
          </ac:spMkLst>
        </pc:spChg>
        <pc:spChg chg="add mod">
          <ac:chgData name="Jenkins, David" userId="90c96eee-befb-43cc-a448-89df8b6d4381" providerId="ADAL" clId="{3B525BE9-6659-4F2F-A103-77F2DACFF2FB}" dt="2025-04-29T21:12:51.970" v="8059" actId="12"/>
          <ac:spMkLst>
            <pc:docMk/>
            <pc:sldMk cId="2871279828" sldId="267"/>
            <ac:spMk id="6" creationId="{3E2FEFAE-0B0C-7F0C-BC6D-D48F08A0CD54}"/>
          </ac:spMkLst>
        </pc:spChg>
        <pc:picChg chg="add mod">
          <ac:chgData name="Jenkins, David" userId="90c96eee-befb-43cc-a448-89df8b6d4381" providerId="ADAL" clId="{3B525BE9-6659-4F2F-A103-77F2DACFF2FB}" dt="2025-04-29T21:13:24.886" v="8066" actId="14100"/>
          <ac:picMkLst>
            <pc:docMk/>
            <pc:sldMk cId="2871279828" sldId="267"/>
            <ac:picMk id="11266" creationId="{7411E090-DB1F-583A-B238-CD2CA0EE1CE8}"/>
          </ac:picMkLst>
        </pc:picChg>
      </pc:sldChg>
      <pc:sldChg chg="addSp delSp modSp mod">
        <pc:chgData name="Jenkins, David" userId="90c96eee-befb-43cc-a448-89df8b6d4381" providerId="ADAL" clId="{3B525BE9-6659-4F2F-A103-77F2DACFF2FB}" dt="2025-04-29T21:16:20.251" v="8079" actId="1076"/>
        <pc:sldMkLst>
          <pc:docMk/>
          <pc:sldMk cId="3743336196" sldId="268"/>
        </pc:sldMkLst>
        <pc:spChg chg="add mod">
          <ac:chgData name="Jenkins, David" userId="90c96eee-befb-43cc-a448-89df8b6d4381" providerId="ADAL" clId="{3B525BE9-6659-4F2F-A103-77F2DACFF2FB}" dt="2025-04-29T19:57:02.018" v="7323" actId="255"/>
          <ac:spMkLst>
            <pc:docMk/>
            <pc:sldMk cId="3743336196" sldId="268"/>
            <ac:spMk id="3" creationId="{4F97F08A-7250-67DE-632B-2681DD36F8ED}"/>
          </ac:spMkLst>
        </pc:spChg>
        <pc:spChg chg="add mod">
          <ac:chgData name="Jenkins, David" userId="90c96eee-befb-43cc-a448-89df8b6d4381" providerId="ADAL" clId="{3B525BE9-6659-4F2F-A103-77F2DACFF2FB}" dt="2025-04-29T20:54:31.767" v="7511" actId="20577"/>
          <ac:spMkLst>
            <pc:docMk/>
            <pc:sldMk cId="3743336196" sldId="268"/>
            <ac:spMk id="4" creationId="{DDE768A8-58D6-9241-2EB0-BA0732531449}"/>
          </ac:spMkLst>
        </pc:spChg>
        <pc:spChg chg="add mod">
          <ac:chgData name="Jenkins, David" userId="90c96eee-befb-43cc-a448-89df8b6d4381" providerId="ADAL" clId="{3B525BE9-6659-4F2F-A103-77F2DACFF2FB}" dt="2025-04-29T20:56:47.274" v="7532" actId="255"/>
          <ac:spMkLst>
            <pc:docMk/>
            <pc:sldMk cId="3743336196" sldId="268"/>
            <ac:spMk id="5" creationId="{D7DDF66C-24C6-C314-82CD-1182A63ABB5B}"/>
          </ac:spMkLst>
        </pc:spChg>
        <pc:spChg chg="add mod">
          <ac:chgData name="Jenkins, David" userId="90c96eee-befb-43cc-a448-89df8b6d4381" providerId="ADAL" clId="{3B525BE9-6659-4F2F-A103-77F2DACFF2FB}" dt="2025-04-29T21:16:09.932" v="8077" actId="14100"/>
          <ac:spMkLst>
            <pc:docMk/>
            <pc:sldMk cId="3743336196" sldId="268"/>
            <ac:spMk id="6" creationId="{590AB9EE-7A09-E86F-31AD-90976AEC53D9}"/>
          </ac:spMkLst>
        </pc:spChg>
        <pc:spChg chg="add mod">
          <ac:chgData name="Jenkins, David" userId="90c96eee-befb-43cc-a448-89df8b6d4381" providerId="ADAL" clId="{3B525BE9-6659-4F2F-A103-77F2DACFF2FB}" dt="2025-04-29T21:15:38.373" v="8071" actId="14100"/>
          <ac:spMkLst>
            <pc:docMk/>
            <pc:sldMk cId="3743336196" sldId="268"/>
            <ac:spMk id="7" creationId="{89398EC9-D85E-82AC-7142-512F81FA186F}"/>
          </ac:spMkLst>
        </pc:spChg>
        <pc:spChg chg="add mod">
          <ac:chgData name="Jenkins, David" userId="90c96eee-befb-43cc-a448-89df8b6d4381" providerId="ADAL" clId="{3B525BE9-6659-4F2F-A103-77F2DACFF2FB}" dt="2025-04-29T21:15:47.820" v="8073" actId="14100"/>
          <ac:spMkLst>
            <pc:docMk/>
            <pc:sldMk cId="3743336196" sldId="268"/>
            <ac:spMk id="8" creationId="{59FA6B33-2000-69C5-FB75-B9F8E29CCF49}"/>
          </ac:spMkLst>
        </pc:spChg>
        <pc:spChg chg="add del mod">
          <ac:chgData name="Jenkins, David" userId="90c96eee-befb-43cc-a448-89df8b6d4381" providerId="ADAL" clId="{3B525BE9-6659-4F2F-A103-77F2DACFF2FB}" dt="2025-04-29T21:07:05.510" v="8042"/>
          <ac:spMkLst>
            <pc:docMk/>
            <pc:sldMk cId="3743336196" sldId="268"/>
            <ac:spMk id="9" creationId="{7173F0C7-0072-560A-802C-8718E52278E3}"/>
          </ac:spMkLst>
        </pc:spChg>
        <pc:spChg chg="add mod">
          <ac:chgData name="Jenkins, David" userId="90c96eee-befb-43cc-a448-89df8b6d4381" providerId="ADAL" clId="{3B525BE9-6659-4F2F-A103-77F2DACFF2FB}" dt="2025-04-29T21:16:02.111" v="8076" actId="14100"/>
          <ac:spMkLst>
            <pc:docMk/>
            <pc:sldMk cId="3743336196" sldId="268"/>
            <ac:spMk id="10" creationId="{8F50998C-0E94-BCB5-2AE7-FC90E6A2A1AE}"/>
          </ac:spMkLst>
        </pc:spChg>
        <pc:picChg chg="add mod">
          <ac:chgData name="Jenkins, David" userId="90c96eee-befb-43cc-a448-89df8b6d4381" providerId="ADAL" clId="{3B525BE9-6659-4F2F-A103-77F2DACFF2FB}" dt="2025-04-29T21:16:20.251" v="8079" actId="1076"/>
          <ac:picMkLst>
            <pc:docMk/>
            <pc:sldMk cId="3743336196" sldId="268"/>
            <ac:picMk id="12290" creationId="{B8C2B40F-9546-1AC1-D3B4-B0B6BF37E79F}"/>
          </ac:picMkLst>
        </pc:picChg>
      </pc:sldChg>
      <pc:sldChg chg="addSp modSp mod">
        <pc:chgData name="Jenkins, David" userId="90c96eee-befb-43cc-a448-89df8b6d4381" providerId="ADAL" clId="{3B525BE9-6659-4F2F-A103-77F2DACFF2FB}" dt="2025-04-29T22:02:26.317" v="9638" actId="20577"/>
        <pc:sldMkLst>
          <pc:docMk/>
          <pc:sldMk cId="2797933520" sldId="269"/>
        </pc:sldMkLst>
        <pc:spChg chg="add mod">
          <ac:chgData name="Jenkins, David" userId="90c96eee-befb-43cc-a448-89df8b6d4381" providerId="ADAL" clId="{3B525BE9-6659-4F2F-A103-77F2DACFF2FB}" dt="2025-04-29T21:18:16.659" v="8115" actId="113"/>
          <ac:spMkLst>
            <pc:docMk/>
            <pc:sldMk cId="2797933520" sldId="269"/>
            <ac:spMk id="2" creationId="{5336D17D-4E69-5D6B-346D-1904C0A80049}"/>
          </ac:spMkLst>
        </pc:spChg>
        <pc:spChg chg="add mod">
          <ac:chgData name="Jenkins, David" userId="90c96eee-befb-43cc-a448-89df8b6d4381" providerId="ADAL" clId="{3B525BE9-6659-4F2F-A103-77F2DACFF2FB}" dt="2025-04-29T21:39:41.198" v="8481" actId="20577"/>
          <ac:spMkLst>
            <pc:docMk/>
            <pc:sldMk cId="2797933520" sldId="269"/>
            <ac:spMk id="3" creationId="{2E128E30-09F5-D273-8068-B7FEAF32FB10}"/>
          </ac:spMkLst>
        </pc:spChg>
        <pc:spChg chg="add mod">
          <ac:chgData name="Jenkins, David" userId="90c96eee-befb-43cc-a448-89df8b6d4381" providerId="ADAL" clId="{3B525BE9-6659-4F2F-A103-77F2DACFF2FB}" dt="2025-04-29T21:43:57.958" v="8642" actId="6549"/>
          <ac:spMkLst>
            <pc:docMk/>
            <pc:sldMk cId="2797933520" sldId="269"/>
            <ac:spMk id="4" creationId="{F3CA5E34-B1CA-8647-09F0-CCE3B6993A1D}"/>
          </ac:spMkLst>
        </pc:spChg>
        <pc:spChg chg="add mod">
          <ac:chgData name="Jenkins, David" userId="90c96eee-befb-43cc-a448-89df8b6d4381" providerId="ADAL" clId="{3B525BE9-6659-4F2F-A103-77F2DACFF2FB}" dt="2025-04-29T21:47:38.967" v="8876" actId="20577"/>
          <ac:spMkLst>
            <pc:docMk/>
            <pc:sldMk cId="2797933520" sldId="269"/>
            <ac:spMk id="5" creationId="{D9E4F5CA-1DDF-D3BE-EF54-DC951C990F13}"/>
          </ac:spMkLst>
        </pc:spChg>
        <pc:spChg chg="add mod">
          <ac:chgData name="Jenkins, David" userId="90c96eee-befb-43cc-a448-89df8b6d4381" providerId="ADAL" clId="{3B525BE9-6659-4F2F-A103-77F2DACFF2FB}" dt="2025-04-29T21:57:39.661" v="9450" actId="20577"/>
          <ac:spMkLst>
            <pc:docMk/>
            <pc:sldMk cId="2797933520" sldId="269"/>
            <ac:spMk id="6" creationId="{3A3F8AFF-86D6-BB28-390C-01603AD6D7F9}"/>
          </ac:spMkLst>
        </pc:spChg>
        <pc:spChg chg="add mod">
          <ac:chgData name="Jenkins, David" userId="90c96eee-befb-43cc-a448-89df8b6d4381" providerId="ADAL" clId="{3B525BE9-6659-4F2F-A103-77F2DACFF2FB}" dt="2025-04-29T22:02:26.317" v="9638" actId="20577"/>
          <ac:spMkLst>
            <pc:docMk/>
            <pc:sldMk cId="2797933520" sldId="269"/>
            <ac:spMk id="7" creationId="{C6450C29-AE02-01C2-CEE5-9405B21D36CB}"/>
          </ac:spMkLst>
        </pc:spChg>
      </pc:sldChg>
      <pc:sldChg chg="addSp modSp add mod">
        <pc:chgData name="Jenkins, David" userId="90c96eee-befb-43cc-a448-89df8b6d4381" providerId="ADAL" clId="{3B525BE9-6659-4F2F-A103-77F2DACFF2FB}" dt="2025-04-29T23:27:29.947" v="10517" actId="14100"/>
        <pc:sldMkLst>
          <pc:docMk/>
          <pc:sldMk cId="653127864" sldId="270"/>
        </pc:sldMkLst>
        <pc:spChg chg="add mod">
          <ac:chgData name="Jenkins, David" userId="90c96eee-befb-43cc-a448-89df8b6d4381" providerId="ADAL" clId="{3B525BE9-6659-4F2F-A103-77F2DACFF2FB}" dt="2025-04-29T22:03:33.612" v="9669" actId="255"/>
          <ac:spMkLst>
            <pc:docMk/>
            <pc:sldMk cId="653127864" sldId="270"/>
            <ac:spMk id="2" creationId="{C0836CE3-917C-754F-350E-2FC269B84218}"/>
          </ac:spMkLst>
        </pc:spChg>
        <pc:spChg chg="add mod">
          <ac:chgData name="Jenkins, David" userId="90c96eee-befb-43cc-a448-89df8b6d4381" providerId="ADAL" clId="{3B525BE9-6659-4F2F-A103-77F2DACFF2FB}" dt="2025-04-29T22:10:52.986" v="10123" actId="255"/>
          <ac:spMkLst>
            <pc:docMk/>
            <pc:sldMk cId="653127864" sldId="270"/>
            <ac:spMk id="3" creationId="{6C2B7B6B-2CE1-94D6-2A01-F0CBFF684A7E}"/>
          </ac:spMkLst>
        </pc:spChg>
        <pc:spChg chg="add mod">
          <ac:chgData name="Jenkins, David" userId="90c96eee-befb-43cc-a448-89df8b6d4381" providerId="ADAL" clId="{3B525BE9-6659-4F2F-A103-77F2DACFF2FB}" dt="2025-04-29T23:23:41.587" v="10512" actId="20577"/>
          <ac:spMkLst>
            <pc:docMk/>
            <pc:sldMk cId="653127864" sldId="270"/>
            <ac:spMk id="4" creationId="{F53E5ED8-9D55-9DD8-97A2-6D5907910F38}"/>
          </ac:spMkLst>
        </pc:spChg>
        <pc:picChg chg="add mod">
          <ac:chgData name="Jenkins, David" userId="90c96eee-befb-43cc-a448-89df8b6d4381" providerId="ADAL" clId="{3B525BE9-6659-4F2F-A103-77F2DACFF2FB}" dt="2025-04-29T23:27:29.947" v="10517" actId="14100"/>
          <ac:picMkLst>
            <pc:docMk/>
            <pc:sldMk cId="653127864" sldId="270"/>
            <ac:picMk id="14338" creationId="{280D3C78-5107-6667-EEFF-74A116B77EA3}"/>
          </ac:picMkLst>
        </pc:picChg>
      </pc:sldChg>
      <pc:sldChg chg="addSp modSp add mod setBg">
        <pc:chgData name="Jenkins, David" userId="90c96eee-befb-43cc-a448-89df8b6d4381" providerId="ADAL" clId="{3B525BE9-6659-4F2F-A103-77F2DACFF2FB}" dt="2025-04-29T23:34:41.080" v="10630" actId="255"/>
        <pc:sldMkLst>
          <pc:docMk/>
          <pc:sldMk cId="30517963" sldId="271"/>
        </pc:sldMkLst>
        <pc:spChg chg="add mod">
          <ac:chgData name="Jenkins, David" userId="90c96eee-befb-43cc-a448-89df8b6d4381" providerId="ADAL" clId="{3B525BE9-6659-4F2F-A103-77F2DACFF2FB}" dt="2025-04-29T23:30:58.186" v="10618" actId="26606"/>
          <ac:spMkLst>
            <pc:docMk/>
            <pc:sldMk cId="30517963" sldId="271"/>
            <ac:spMk id="2" creationId="{8D835128-D029-0A8A-6398-21375DB758B3}"/>
          </ac:spMkLst>
        </pc:spChg>
        <pc:spChg chg="add mod">
          <ac:chgData name="Jenkins, David" userId="90c96eee-befb-43cc-a448-89df8b6d4381" providerId="ADAL" clId="{3B525BE9-6659-4F2F-A103-77F2DACFF2FB}" dt="2025-04-29T23:34:41.080" v="10630" actId="255"/>
          <ac:spMkLst>
            <pc:docMk/>
            <pc:sldMk cId="30517963" sldId="271"/>
            <ac:spMk id="3" creationId="{3073D317-D9B0-1A4B-B515-D4B65521A6F1}"/>
          </ac:spMkLst>
        </pc:spChg>
        <pc:spChg chg="add">
          <ac:chgData name="Jenkins, David" userId="90c96eee-befb-43cc-a448-89df8b6d4381" providerId="ADAL" clId="{3B525BE9-6659-4F2F-A103-77F2DACFF2FB}" dt="2025-04-29T23:32:30.017" v="10620"/>
          <ac:spMkLst>
            <pc:docMk/>
            <pc:sldMk cId="30517963" sldId="271"/>
            <ac:spMk id="4" creationId="{2456ECFE-8AA6-DAE3-A992-14B78A2C9EC3}"/>
          </ac:spMkLst>
        </pc:spChg>
        <pc:spChg chg="add">
          <ac:chgData name="Jenkins, David" userId="90c96eee-befb-43cc-a448-89df8b6d4381" providerId="ADAL" clId="{3B525BE9-6659-4F2F-A103-77F2DACFF2FB}" dt="2025-04-29T23:30:58.186" v="10618" actId="26606"/>
          <ac:spMkLst>
            <pc:docMk/>
            <pc:sldMk cId="30517963" sldId="271"/>
            <ac:spMk id="1031" creationId="{ECC07320-C2CA-4E29-8481-9D9E143C7788}"/>
          </ac:spMkLst>
        </pc:spChg>
        <pc:spChg chg="add">
          <ac:chgData name="Jenkins, David" userId="90c96eee-befb-43cc-a448-89df8b6d4381" providerId="ADAL" clId="{3B525BE9-6659-4F2F-A103-77F2DACFF2FB}" dt="2025-04-29T23:30:58.186" v="10618" actId="26606"/>
          <ac:spMkLst>
            <pc:docMk/>
            <pc:sldMk cId="30517963" sldId="271"/>
            <ac:spMk id="1033" creationId="{178FB36B-5BFE-42CA-BC60-1115E0D95EEC}"/>
          </ac:spMkLst>
        </pc:spChg>
        <pc:picChg chg="mod">
          <ac:chgData name="Jenkins, David" userId="90c96eee-befb-43cc-a448-89df8b6d4381" providerId="ADAL" clId="{3B525BE9-6659-4F2F-A103-77F2DACFF2FB}" dt="2025-04-29T23:30:58.186" v="10618" actId="26606"/>
          <ac:picMkLst>
            <pc:docMk/>
            <pc:sldMk cId="30517963" sldId="271"/>
            <ac:picMk id="1026" creationId="{DAC7C360-5EA1-3337-3FE3-4095BD4C30FC}"/>
          </ac:picMkLst>
        </pc:picChg>
      </pc:sldChg>
      <pc:sldChg chg="addSp modSp add mod">
        <pc:chgData name="Jenkins, David" userId="90c96eee-befb-43cc-a448-89df8b6d4381" providerId="ADAL" clId="{3B525BE9-6659-4F2F-A103-77F2DACFF2FB}" dt="2025-04-29T23:45:46.036" v="10680" actId="14100"/>
        <pc:sldMkLst>
          <pc:docMk/>
          <pc:sldMk cId="229803167" sldId="272"/>
        </pc:sldMkLst>
        <pc:spChg chg="add mod">
          <ac:chgData name="Jenkins, David" userId="90c96eee-befb-43cc-a448-89df8b6d4381" providerId="ADAL" clId="{3B525BE9-6659-4F2F-A103-77F2DACFF2FB}" dt="2025-04-29T23:42:21.278" v="10631" actId="20577"/>
          <ac:spMkLst>
            <pc:docMk/>
            <pc:sldMk cId="229803167" sldId="272"/>
            <ac:spMk id="2" creationId="{4BBD1B74-9670-C142-0E15-F257A9F90729}"/>
          </ac:spMkLst>
        </pc:spChg>
        <pc:spChg chg="add mod">
          <ac:chgData name="Jenkins, David" userId="90c96eee-befb-43cc-a448-89df8b6d4381" providerId="ADAL" clId="{3B525BE9-6659-4F2F-A103-77F2DACFF2FB}" dt="2025-04-29T23:43:31.692" v="10675" actId="14100"/>
          <ac:spMkLst>
            <pc:docMk/>
            <pc:sldMk cId="229803167" sldId="272"/>
            <ac:spMk id="3" creationId="{C5008178-173D-0220-8F65-4A700BBE3FFF}"/>
          </ac:spMkLst>
        </pc:spChg>
        <pc:picChg chg="add mod">
          <ac:chgData name="Jenkins, David" userId="90c96eee-befb-43cc-a448-89df8b6d4381" providerId="ADAL" clId="{3B525BE9-6659-4F2F-A103-77F2DACFF2FB}" dt="2025-04-29T23:45:46.036" v="10680" actId="14100"/>
          <ac:picMkLst>
            <pc:docMk/>
            <pc:sldMk cId="229803167" sldId="272"/>
            <ac:picMk id="16386" creationId="{E366B388-D2BF-5878-663E-79B78DCA5B9E}"/>
          </ac:picMkLst>
        </pc:picChg>
      </pc:sldChg>
      <pc:sldChg chg="addSp modSp add mod setBg">
        <pc:chgData name="Jenkins, David" userId="90c96eee-befb-43cc-a448-89df8b6d4381" providerId="ADAL" clId="{3B525BE9-6659-4F2F-A103-77F2DACFF2FB}" dt="2025-04-29T23:58:24.869" v="10869" actId="6549"/>
        <pc:sldMkLst>
          <pc:docMk/>
          <pc:sldMk cId="2047467387" sldId="273"/>
        </pc:sldMkLst>
        <pc:spChg chg="add mod">
          <ac:chgData name="Jenkins, David" userId="90c96eee-befb-43cc-a448-89df8b6d4381" providerId="ADAL" clId="{3B525BE9-6659-4F2F-A103-77F2DACFF2FB}" dt="2025-04-29T23:57:43.604" v="10850" actId="14100"/>
          <ac:spMkLst>
            <pc:docMk/>
            <pc:sldMk cId="2047467387" sldId="273"/>
            <ac:spMk id="2" creationId="{9E55C595-5021-EEB5-2EEB-A02F5C0C2F5C}"/>
          </ac:spMkLst>
        </pc:spChg>
        <pc:spChg chg="add mod">
          <ac:chgData name="Jenkins, David" userId="90c96eee-befb-43cc-a448-89df8b6d4381" providerId="ADAL" clId="{3B525BE9-6659-4F2F-A103-77F2DACFF2FB}" dt="2025-04-29T23:58:24.869" v="10869" actId="6549"/>
          <ac:spMkLst>
            <pc:docMk/>
            <pc:sldMk cId="2047467387" sldId="273"/>
            <ac:spMk id="3" creationId="{7BA5515A-1DBF-4BB9-51C3-C67077AFED59}"/>
          </ac:spMkLst>
        </pc:spChg>
        <pc:spChg chg="add">
          <ac:chgData name="Jenkins, David" userId="90c96eee-befb-43cc-a448-89df8b6d4381" providerId="ADAL" clId="{3B525BE9-6659-4F2F-A103-77F2DACFF2FB}" dt="2025-04-29T23:57:15.326" v="10846" actId="26606"/>
          <ac:spMkLst>
            <pc:docMk/>
            <pc:sldMk cId="2047467387" sldId="273"/>
            <ac:spMk id="18439" creationId="{231BF440-39FA-4087-84CC-2EEC0BBDAF29}"/>
          </ac:spMkLst>
        </pc:spChg>
        <pc:spChg chg="add">
          <ac:chgData name="Jenkins, David" userId="90c96eee-befb-43cc-a448-89df8b6d4381" providerId="ADAL" clId="{3B525BE9-6659-4F2F-A103-77F2DACFF2FB}" dt="2025-04-29T23:57:15.326" v="10846" actId="26606"/>
          <ac:spMkLst>
            <pc:docMk/>
            <pc:sldMk cId="2047467387" sldId="273"/>
            <ac:spMk id="18441" creationId="{F04E4CBA-303B-48BD-8451-C2701CB0EEBF}"/>
          </ac:spMkLst>
        </pc:spChg>
        <pc:spChg chg="add">
          <ac:chgData name="Jenkins, David" userId="90c96eee-befb-43cc-a448-89df8b6d4381" providerId="ADAL" clId="{3B525BE9-6659-4F2F-A103-77F2DACFF2FB}" dt="2025-04-29T23:57:15.326" v="10846" actId="26606"/>
          <ac:spMkLst>
            <pc:docMk/>
            <pc:sldMk cId="2047467387" sldId="273"/>
            <ac:spMk id="18443" creationId="{F6CA58B3-AFCC-4A40-9882-50D5080879B0}"/>
          </ac:spMkLst>
        </pc:spChg>
        <pc:spChg chg="add">
          <ac:chgData name="Jenkins, David" userId="90c96eee-befb-43cc-a448-89df8b6d4381" providerId="ADAL" clId="{3B525BE9-6659-4F2F-A103-77F2DACFF2FB}" dt="2025-04-29T23:57:15.326" v="10846" actId="26606"/>
          <ac:spMkLst>
            <pc:docMk/>
            <pc:sldMk cId="2047467387" sldId="273"/>
            <ac:spMk id="18445" creationId="{75C56826-D4E5-42ED-8529-079651CB3005}"/>
          </ac:spMkLst>
        </pc:spChg>
        <pc:spChg chg="add">
          <ac:chgData name="Jenkins, David" userId="90c96eee-befb-43cc-a448-89df8b6d4381" providerId="ADAL" clId="{3B525BE9-6659-4F2F-A103-77F2DACFF2FB}" dt="2025-04-29T23:57:15.326" v="10846" actId="26606"/>
          <ac:spMkLst>
            <pc:docMk/>
            <pc:sldMk cId="2047467387" sldId="273"/>
            <ac:spMk id="18447" creationId="{82095FCE-EF05-4443-B97A-85DEE3A5CA17}"/>
          </ac:spMkLst>
        </pc:spChg>
        <pc:spChg chg="add">
          <ac:chgData name="Jenkins, David" userId="90c96eee-befb-43cc-a448-89df8b6d4381" providerId="ADAL" clId="{3B525BE9-6659-4F2F-A103-77F2DACFF2FB}" dt="2025-04-29T23:57:15.326" v="10846" actId="26606"/>
          <ac:spMkLst>
            <pc:docMk/>
            <pc:sldMk cId="2047467387" sldId="273"/>
            <ac:spMk id="18449" creationId="{CA00AE6B-AA30-4CF8-BA6F-339B780AD76C}"/>
          </ac:spMkLst>
        </pc:spChg>
        <pc:picChg chg="mod">
          <ac:chgData name="Jenkins, David" userId="90c96eee-befb-43cc-a448-89df8b6d4381" providerId="ADAL" clId="{3B525BE9-6659-4F2F-A103-77F2DACFF2FB}" dt="2025-04-29T23:57:15.326" v="10846" actId="26606"/>
          <ac:picMkLst>
            <pc:docMk/>
            <pc:sldMk cId="2047467387" sldId="273"/>
            <ac:picMk id="1026" creationId="{9E738670-6141-D892-98DF-F3CDE36E30A4}"/>
          </ac:picMkLst>
        </pc:picChg>
        <pc:picChg chg="add mod ord">
          <ac:chgData name="Jenkins, David" userId="90c96eee-befb-43cc-a448-89df8b6d4381" providerId="ADAL" clId="{3B525BE9-6659-4F2F-A103-77F2DACFF2FB}" dt="2025-04-29T23:57:15.326" v="10846" actId="26606"/>
          <ac:picMkLst>
            <pc:docMk/>
            <pc:sldMk cId="2047467387" sldId="273"/>
            <ac:picMk id="18434" creationId="{9D0158D8-4CC6-A51D-7FCD-005E4121BAF7}"/>
          </ac:picMkLst>
        </pc:picChg>
      </pc:sldChg>
      <pc:sldChg chg="addSp modSp add mod">
        <pc:chgData name="Jenkins, David" userId="90c96eee-befb-43cc-a448-89df8b6d4381" providerId="ADAL" clId="{3B525BE9-6659-4F2F-A103-77F2DACFF2FB}" dt="2025-04-30T00:16:02.962" v="11024" actId="20577"/>
        <pc:sldMkLst>
          <pc:docMk/>
          <pc:sldMk cId="4108766867" sldId="274"/>
        </pc:sldMkLst>
        <pc:spChg chg="add mod">
          <ac:chgData name="Jenkins, David" userId="90c96eee-befb-43cc-a448-89df8b6d4381" providerId="ADAL" clId="{3B525BE9-6659-4F2F-A103-77F2DACFF2FB}" dt="2025-04-30T00:14:07.076" v="10935" actId="20577"/>
          <ac:spMkLst>
            <pc:docMk/>
            <pc:sldMk cId="4108766867" sldId="274"/>
            <ac:spMk id="2" creationId="{0AB30F19-FADE-1325-0B00-170EC51DEC83}"/>
          </ac:spMkLst>
        </pc:spChg>
        <pc:spChg chg="add mod">
          <ac:chgData name="Jenkins, David" userId="90c96eee-befb-43cc-a448-89df8b6d4381" providerId="ADAL" clId="{3B525BE9-6659-4F2F-A103-77F2DACFF2FB}" dt="2025-04-30T00:16:02.962" v="11024" actId="20577"/>
          <ac:spMkLst>
            <pc:docMk/>
            <pc:sldMk cId="4108766867" sldId="274"/>
            <ac:spMk id="3" creationId="{56BA0D33-B241-C088-FAB2-04EA9B61D6ED}"/>
          </ac:spMkLst>
        </pc:spChg>
      </pc:sldChg>
      <pc:sldChg chg="addSp delSp modSp add mod setBg">
        <pc:chgData name="Jenkins, David" userId="90c96eee-befb-43cc-a448-89df8b6d4381" providerId="ADAL" clId="{3B525BE9-6659-4F2F-A103-77F2DACFF2FB}" dt="2025-04-30T00:23:08.276" v="11063" actId="113"/>
        <pc:sldMkLst>
          <pc:docMk/>
          <pc:sldMk cId="3224485747" sldId="275"/>
        </pc:sldMkLst>
        <pc:spChg chg="add mod">
          <ac:chgData name="Jenkins, David" userId="90c96eee-befb-43cc-a448-89df8b6d4381" providerId="ADAL" clId="{3B525BE9-6659-4F2F-A103-77F2DACFF2FB}" dt="2025-04-30T00:21:45.610" v="11042" actId="14100"/>
          <ac:spMkLst>
            <pc:docMk/>
            <pc:sldMk cId="3224485747" sldId="275"/>
            <ac:spMk id="3" creationId="{39FA14FA-ED19-23EB-0217-C16DA5E15AE9}"/>
          </ac:spMkLst>
        </pc:spChg>
        <pc:spChg chg="add del mod">
          <ac:chgData name="Jenkins, David" userId="90c96eee-befb-43cc-a448-89df8b6d4381" providerId="ADAL" clId="{3B525BE9-6659-4F2F-A103-77F2DACFF2FB}" dt="2025-04-30T00:07:36.853" v="10908"/>
          <ac:spMkLst>
            <pc:docMk/>
            <pc:sldMk cId="3224485747" sldId="275"/>
            <ac:spMk id="4" creationId="{898AF2D6-C3BD-9906-45CE-B0C1357DAC58}"/>
          </ac:spMkLst>
        </pc:spChg>
        <pc:spChg chg="add mod">
          <ac:chgData name="Jenkins, David" userId="90c96eee-befb-43cc-a448-89df8b6d4381" providerId="ADAL" clId="{3B525BE9-6659-4F2F-A103-77F2DACFF2FB}" dt="2025-04-30T00:05:28.433" v="10903"/>
          <ac:spMkLst>
            <pc:docMk/>
            <pc:sldMk cId="3224485747" sldId="275"/>
            <ac:spMk id="5" creationId="{24B51F22-B2D2-EDD5-7244-402F198DEC95}"/>
          </ac:spMkLst>
        </pc:spChg>
        <pc:spChg chg="add mod">
          <ac:chgData name="Jenkins, David" userId="90c96eee-befb-43cc-a448-89df8b6d4381" providerId="ADAL" clId="{3B525BE9-6659-4F2F-A103-77F2DACFF2FB}" dt="2025-04-30T00:05:28.433" v="10903"/>
          <ac:spMkLst>
            <pc:docMk/>
            <pc:sldMk cId="3224485747" sldId="275"/>
            <ac:spMk id="6" creationId="{72E9D118-E9F9-E6E3-3934-0F1EE60870B2}"/>
          </ac:spMkLst>
        </pc:spChg>
        <pc:spChg chg="add del mod">
          <ac:chgData name="Jenkins, David" userId="90c96eee-befb-43cc-a448-89df8b6d4381" providerId="ADAL" clId="{3B525BE9-6659-4F2F-A103-77F2DACFF2FB}" dt="2025-04-30T00:07:36.847" v="10906" actId="478"/>
          <ac:spMkLst>
            <pc:docMk/>
            <pc:sldMk cId="3224485747" sldId="275"/>
            <ac:spMk id="7" creationId="{AE7E04E7-D0CB-9F11-3F7E-93AB2913CB5D}"/>
          </ac:spMkLst>
        </pc:spChg>
        <pc:spChg chg="add mod">
          <ac:chgData name="Jenkins, David" userId="90c96eee-befb-43cc-a448-89df8b6d4381" providerId="ADAL" clId="{3B525BE9-6659-4F2F-A103-77F2DACFF2FB}" dt="2025-04-30T00:22:20.256" v="11046" actId="14100"/>
          <ac:spMkLst>
            <pc:docMk/>
            <pc:sldMk cId="3224485747" sldId="275"/>
            <ac:spMk id="8" creationId="{AD344029-95B4-CFD0-0462-DA034CDB8AC3}"/>
          </ac:spMkLst>
        </pc:spChg>
        <pc:spChg chg="add mod">
          <ac:chgData name="Jenkins, David" userId="90c96eee-befb-43cc-a448-89df8b6d4381" providerId="ADAL" clId="{3B525BE9-6659-4F2F-A103-77F2DACFF2FB}" dt="2025-04-30T00:23:08.276" v="11063" actId="113"/>
          <ac:spMkLst>
            <pc:docMk/>
            <pc:sldMk cId="3224485747" sldId="275"/>
            <ac:spMk id="9" creationId="{94228194-FB8F-E54E-A0ED-C44364972772}"/>
          </ac:spMkLst>
        </pc:spChg>
        <pc:spChg chg="add">
          <ac:chgData name="Jenkins, David" userId="90c96eee-befb-43cc-a448-89df8b6d4381" providerId="ADAL" clId="{3B525BE9-6659-4F2F-A103-77F2DACFF2FB}" dt="2025-04-30T00:21:24.129" v="11039" actId="26606"/>
          <ac:spMkLst>
            <pc:docMk/>
            <pc:sldMk cId="3224485747" sldId="275"/>
            <ac:spMk id="19465" creationId="{231BF440-39FA-4087-84CC-2EEC0BBDAF29}"/>
          </ac:spMkLst>
        </pc:spChg>
        <pc:spChg chg="add">
          <ac:chgData name="Jenkins, David" userId="90c96eee-befb-43cc-a448-89df8b6d4381" providerId="ADAL" clId="{3B525BE9-6659-4F2F-A103-77F2DACFF2FB}" dt="2025-04-30T00:21:24.129" v="11039" actId="26606"/>
          <ac:spMkLst>
            <pc:docMk/>
            <pc:sldMk cId="3224485747" sldId="275"/>
            <ac:spMk id="19467" creationId="{F04E4CBA-303B-48BD-8451-C2701CB0EEBF}"/>
          </ac:spMkLst>
        </pc:spChg>
        <pc:spChg chg="add">
          <ac:chgData name="Jenkins, David" userId="90c96eee-befb-43cc-a448-89df8b6d4381" providerId="ADAL" clId="{3B525BE9-6659-4F2F-A103-77F2DACFF2FB}" dt="2025-04-30T00:21:24.129" v="11039" actId="26606"/>
          <ac:spMkLst>
            <pc:docMk/>
            <pc:sldMk cId="3224485747" sldId="275"/>
            <ac:spMk id="19469" creationId="{F6CA58B3-AFCC-4A40-9882-50D5080879B0}"/>
          </ac:spMkLst>
        </pc:spChg>
        <pc:spChg chg="add">
          <ac:chgData name="Jenkins, David" userId="90c96eee-befb-43cc-a448-89df8b6d4381" providerId="ADAL" clId="{3B525BE9-6659-4F2F-A103-77F2DACFF2FB}" dt="2025-04-30T00:21:24.129" v="11039" actId="26606"/>
          <ac:spMkLst>
            <pc:docMk/>
            <pc:sldMk cId="3224485747" sldId="275"/>
            <ac:spMk id="19471" creationId="{75C56826-D4E5-42ED-8529-079651CB3005}"/>
          </ac:spMkLst>
        </pc:spChg>
        <pc:spChg chg="add">
          <ac:chgData name="Jenkins, David" userId="90c96eee-befb-43cc-a448-89df8b6d4381" providerId="ADAL" clId="{3B525BE9-6659-4F2F-A103-77F2DACFF2FB}" dt="2025-04-30T00:21:24.129" v="11039" actId="26606"/>
          <ac:spMkLst>
            <pc:docMk/>
            <pc:sldMk cId="3224485747" sldId="275"/>
            <ac:spMk id="19473" creationId="{82095FCE-EF05-4443-B97A-85DEE3A5CA17}"/>
          </ac:spMkLst>
        </pc:spChg>
        <pc:spChg chg="add">
          <ac:chgData name="Jenkins, David" userId="90c96eee-befb-43cc-a448-89df8b6d4381" providerId="ADAL" clId="{3B525BE9-6659-4F2F-A103-77F2DACFF2FB}" dt="2025-04-30T00:21:24.129" v="11039" actId="26606"/>
          <ac:spMkLst>
            <pc:docMk/>
            <pc:sldMk cId="3224485747" sldId="275"/>
            <ac:spMk id="19475" creationId="{CA00AE6B-AA30-4CF8-BA6F-339B780AD76C}"/>
          </ac:spMkLst>
        </pc:spChg>
        <pc:picChg chg="mod">
          <ac:chgData name="Jenkins, David" userId="90c96eee-befb-43cc-a448-89df8b6d4381" providerId="ADAL" clId="{3B525BE9-6659-4F2F-A103-77F2DACFF2FB}" dt="2025-04-30T00:21:24.129" v="11039" actId="26606"/>
          <ac:picMkLst>
            <pc:docMk/>
            <pc:sldMk cId="3224485747" sldId="275"/>
            <ac:picMk id="1026" creationId="{63CBAE11-EAC3-4D0D-C207-0174364FD3D1}"/>
          </ac:picMkLst>
        </pc:picChg>
        <pc:picChg chg="add mod ord">
          <ac:chgData name="Jenkins, David" userId="90c96eee-befb-43cc-a448-89df8b6d4381" providerId="ADAL" clId="{3B525BE9-6659-4F2F-A103-77F2DACFF2FB}" dt="2025-04-30T00:21:24.129" v="11039" actId="26606"/>
          <ac:picMkLst>
            <pc:docMk/>
            <pc:sldMk cId="3224485747" sldId="275"/>
            <ac:picMk id="19460" creationId="{92237640-6879-103F-5BCB-1C5D2EFF4783}"/>
          </ac:picMkLst>
        </pc:picChg>
      </pc:sldChg>
      <pc:sldChg chg="new del">
        <pc:chgData name="Jenkins, David" userId="90c96eee-befb-43cc-a448-89df8b6d4381" providerId="ADAL" clId="{3B525BE9-6659-4F2F-A103-77F2DACFF2FB}" dt="2025-04-29T23:28:36.124" v="10563" actId="680"/>
        <pc:sldMkLst>
          <pc:docMk/>
          <pc:sldMk cId="2068042652" sldId="276"/>
        </pc:sldMkLst>
      </pc:sldChg>
      <pc:sldChg chg="addSp delSp modSp add mod setBg">
        <pc:chgData name="Jenkins, David" userId="90c96eee-befb-43cc-a448-89df8b6d4381" providerId="ADAL" clId="{3B525BE9-6659-4F2F-A103-77F2DACFF2FB}" dt="2025-04-29T23:56:12.988" v="10844" actId="14100"/>
        <pc:sldMkLst>
          <pc:docMk/>
          <pc:sldMk cId="4098218901" sldId="276"/>
        </pc:sldMkLst>
        <pc:spChg chg="mod">
          <ac:chgData name="Jenkins, David" userId="90c96eee-befb-43cc-a448-89df8b6d4381" providerId="ADAL" clId="{3B525BE9-6659-4F2F-A103-77F2DACFF2FB}" dt="2025-04-29T23:55:43.228" v="10839"/>
          <ac:spMkLst>
            <pc:docMk/>
            <pc:sldMk cId="4098218901" sldId="276"/>
            <ac:spMk id="2" creationId="{AB2BB1B3-5A28-C4CF-1D15-936F515682DB}"/>
          </ac:spMkLst>
        </pc:spChg>
        <pc:spChg chg="mod">
          <ac:chgData name="Jenkins, David" userId="90c96eee-befb-43cc-a448-89df8b6d4381" providerId="ADAL" clId="{3B525BE9-6659-4F2F-A103-77F2DACFF2FB}" dt="2025-04-29T23:55:43.228" v="10839"/>
          <ac:spMkLst>
            <pc:docMk/>
            <pc:sldMk cId="4098218901" sldId="276"/>
            <ac:spMk id="3" creationId="{7B7FF02F-E709-E422-E488-3D06037DC74D}"/>
          </ac:spMkLst>
        </pc:spChg>
        <pc:spChg chg="add del">
          <ac:chgData name="Jenkins, David" userId="90c96eee-befb-43cc-a448-89df8b6d4381" providerId="ADAL" clId="{3B525BE9-6659-4F2F-A103-77F2DACFF2FB}" dt="2025-04-29T23:55:43.228" v="10839"/>
          <ac:spMkLst>
            <pc:docMk/>
            <pc:sldMk cId="4098218901" sldId="276"/>
            <ac:spMk id="17415" creationId="{E36BB3C5-822B-45E1-A81E-5CC3176C61A1}"/>
          </ac:spMkLst>
        </pc:spChg>
        <pc:spChg chg="add del">
          <ac:chgData name="Jenkins, David" userId="90c96eee-befb-43cc-a448-89df8b6d4381" providerId="ADAL" clId="{3B525BE9-6659-4F2F-A103-77F2DACFF2FB}" dt="2025-04-29T23:55:43.228" v="10839"/>
          <ac:spMkLst>
            <pc:docMk/>
            <pc:sldMk cId="4098218901" sldId="276"/>
            <ac:spMk id="17417" creationId="{FB39ECA9-4CDE-4883-98E8-287E905E9F07}"/>
          </ac:spMkLst>
        </pc:spChg>
        <pc:spChg chg="add del">
          <ac:chgData name="Jenkins, David" userId="90c96eee-befb-43cc-a448-89df8b6d4381" providerId="ADAL" clId="{3B525BE9-6659-4F2F-A103-77F2DACFF2FB}" dt="2025-04-29T23:55:43.228" v="10839"/>
          <ac:spMkLst>
            <pc:docMk/>
            <pc:sldMk cId="4098218901" sldId="276"/>
            <ac:spMk id="17419" creationId="{A67483D0-BAEB-4927-88AD-76F5DA8468DE}"/>
          </ac:spMkLst>
        </pc:spChg>
        <pc:spChg chg="add del">
          <ac:chgData name="Jenkins, David" userId="90c96eee-befb-43cc-a448-89df8b6d4381" providerId="ADAL" clId="{3B525BE9-6659-4F2F-A103-77F2DACFF2FB}" dt="2025-04-29T23:55:43.228" v="10839"/>
          <ac:spMkLst>
            <pc:docMk/>
            <pc:sldMk cId="4098218901" sldId="276"/>
            <ac:spMk id="17421" creationId="{0DBB7B12-4298-4CFB-B539-44A91C930328}"/>
          </ac:spMkLst>
        </pc:spChg>
        <pc:spChg chg="add del">
          <ac:chgData name="Jenkins, David" userId="90c96eee-befb-43cc-a448-89df8b6d4381" providerId="ADAL" clId="{3B525BE9-6659-4F2F-A103-77F2DACFF2FB}" dt="2025-04-29T23:55:42.340" v="10837" actId="26606"/>
          <ac:spMkLst>
            <pc:docMk/>
            <pc:sldMk cId="4098218901" sldId="276"/>
            <ac:spMk id="17423" creationId="{2172A0AC-3DCE-4672-BCAF-28FEF91F6020}"/>
          </ac:spMkLst>
        </pc:spChg>
        <pc:spChg chg="add del">
          <ac:chgData name="Jenkins, David" userId="90c96eee-befb-43cc-a448-89df8b6d4381" providerId="ADAL" clId="{3B525BE9-6659-4F2F-A103-77F2DACFF2FB}" dt="2025-04-29T23:55:42.340" v="10837" actId="26606"/>
          <ac:spMkLst>
            <pc:docMk/>
            <pc:sldMk cId="4098218901" sldId="276"/>
            <ac:spMk id="17424" creationId="{AE6F1C77-EDC9-4C5F-8C1C-62DD46BDA3C3}"/>
          </ac:spMkLst>
        </pc:spChg>
        <pc:picChg chg="mod">
          <ac:chgData name="Jenkins, David" userId="90c96eee-befb-43cc-a448-89df8b6d4381" providerId="ADAL" clId="{3B525BE9-6659-4F2F-A103-77F2DACFF2FB}" dt="2025-04-29T23:55:52.460" v="10841" actId="1076"/>
          <ac:picMkLst>
            <pc:docMk/>
            <pc:sldMk cId="4098218901" sldId="276"/>
            <ac:picMk id="1026" creationId="{29797E6D-8D91-7F94-2B4A-CAA0EA230FB5}"/>
          </ac:picMkLst>
        </pc:picChg>
        <pc:picChg chg="add mod">
          <ac:chgData name="Jenkins, David" userId="90c96eee-befb-43cc-a448-89df8b6d4381" providerId="ADAL" clId="{3B525BE9-6659-4F2F-A103-77F2DACFF2FB}" dt="2025-04-29T23:56:12.988" v="10844" actId="14100"/>
          <ac:picMkLst>
            <pc:docMk/>
            <pc:sldMk cId="4098218901" sldId="276"/>
            <ac:picMk id="17410" creationId="{F231FD92-E087-734E-FBA7-D741CDFF934B}"/>
          </ac:picMkLst>
        </pc:picChg>
      </pc:sldChg>
      <pc:sldChg chg="modSp add mod">
        <pc:chgData name="Jenkins, David" userId="90c96eee-befb-43cc-a448-89df8b6d4381" providerId="ADAL" clId="{3B525BE9-6659-4F2F-A103-77F2DACFF2FB}" dt="2025-04-30T00:19:12.950" v="11034" actId="14100"/>
        <pc:sldMkLst>
          <pc:docMk/>
          <pc:sldMk cId="848478688" sldId="277"/>
        </pc:sldMkLst>
        <pc:spChg chg="mod">
          <ac:chgData name="Jenkins, David" userId="90c96eee-befb-43cc-a448-89df8b6d4381" providerId="ADAL" clId="{3B525BE9-6659-4F2F-A103-77F2DACFF2FB}" dt="2025-04-30T00:18:44.143" v="11030" actId="14100"/>
          <ac:spMkLst>
            <pc:docMk/>
            <pc:sldMk cId="848478688" sldId="277"/>
            <ac:spMk id="2" creationId="{487F36A8-E356-4BA4-3AE5-DECA3482C82E}"/>
          </ac:spMkLst>
        </pc:spChg>
        <pc:spChg chg="mod">
          <ac:chgData name="Jenkins, David" userId="90c96eee-befb-43cc-a448-89df8b6d4381" providerId="ADAL" clId="{3B525BE9-6659-4F2F-A103-77F2DACFF2FB}" dt="2025-04-30T00:19:12.950" v="11034" actId="14100"/>
          <ac:spMkLst>
            <pc:docMk/>
            <pc:sldMk cId="848478688" sldId="277"/>
            <ac:spMk id="3" creationId="{BDEF861C-8FFF-16AC-91AC-4A57AA3FB9A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5C2E4E-CEE9-4548-902D-4AD74884026B}" type="datetimeFigureOut">
              <a:rPr lang="en-GB" smtClean="0"/>
              <a:t>29/04/2025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AD5B5B-0E9B-4D05-8599-0B7B6BC87754}" type="slidenum">
              <a:rPr lang="en-GB" smtClean="0"/>
              <a:t>‹#›</a:t>
            </a:fld>
            <a:endParaRPr lang="en-GB"/>
          </a:p>
        </p:txBody>
      </p:sp>
    </p:spTree>
    <p:extLst>
      <p:ext uri="{BB962C8B-B14F-4D97-AF65-F5344CB8AC3E}">
        <p14:creationId xmlns:p14="http://schemas.microsoft.com/office/powerpoint/2010/main" val="3807174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AD5B5B-0E9B-4D05-8599-0B7B6BC87754}" type="slidenum">
              <a:rPr lang="en-GB" smtClean="0"/>
              <a:t>1</a:t>
            </a:fld>
            <a:endParaRPr lang="en-GB"/>
          </a:p>
        </p:txBody>
      </p:sp>
    </p:spTree>
    <p:extLst>
      <p:ext uri="{BB962C8B-B14F-4D97-AF65-F5344CB8AC3E}">
        <p14:creationId xmlns:p14="http://schemas.microsoft.com/office/powerpoint/2010/main" val="3074982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F8ED2-E453-C076-5563-23885CC314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EAC04A-252A-D406-9D78-2ED9D7D54D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4D45D6-F794-AD31-78BB-AB9AA3D0C16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CBEBA7C-CD38-346F-8BE2-9A1F0AC119F8}"/>
              </a:ext>
            </a:extLst>
          </p:cNvPr>
          <p:cNvSpPr>
            <a:spLocks noGrp="1"/>
          </p:cNvSpPr>
          <p:nvPr>
            <p:ph type="sldNum" sz="quarter" idx="5"/>
          </p:nvPr>
        </p:nvSpPr>
        <p:spPr/>
        <p:txBody>
          <a:bodyPr/>
          <a:lstStyle/>
          <a:p>
            <a:fld id="{F5AD5B5B-0E9B-4D05-8599-0B7B6BC87754}" type="slidenum">
              <a:rPr lang="en-GB" smtClean="0"/>
              <a:t>10</a:t>
            </a:fld>
            <a:endParaRPr lang="en-GB"/>
          </a:p>
        </p:txBody>
      </p:sp>
    </p:spTree>
    <p:extLst>
      <p:ext uri="{BB962C8B-B14F-4D97-AF65-F5344CB8AC3E}">
        <p14:creationId xmlns:p14="http://schemas.microsoft.com/office/powerpoint/2010/main" val="3225956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32EBC-1D59-0BB6-F620-DBEC714200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FA84CE-6908-0F09-5DFC-D65EFACA64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347C6E-6AD3-7671-ADA6-D3B1D5DFCC7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7A83139-6BA6-954D-1303-4B14D567C796}"/>
              </a:ext>
            </a:extLst>
          </p:cNvPr>
          <p:cNvSpPr>
            <a:spLocks noGrp="1"/>
          </p:cNvSpPr>
          <p:nvPr>
            <p:ph type="sldNum" sz="quarter" idx="5"/>
          </p:nvPr>
        </p:nvSpPr>
        <p:spPr/>
        <p:txBody>
          <a:bodyPr/>
          <a:lstStyle/>
          <a:p>
            <a:fld id="{F5AD5B5B-0E9B-4D05-8599-0B7B6BC87754}" type="slidenum">
              <a:rPr lang="en-GB" smtClean="0"/>
              <a:t>11</a:t>
            </a:fld>
            <a:endParaRPr lang="en-GB"/>
          </a:p>
        </p:txBody>
      </p:sp>
    </p:spTree>
    <p:extLst>
      <p:ext uri="{BB962C8B-B14F-4D97-AF65-F5344CB8AC3E}">
        <p14:creationId xmlns:p14="http://schemas.microsoft.com/office/powerpoint/2010/main" val="3078522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522D8-B9B3-1666-97F3-3B3168D50E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1F16A6-DE47-E2BF-8B36-80B8173350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69F004-9A35-4096-85B5-731FD63D9EC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AE5BEDE-71F7-1D80-F77F-57008D19B375}"/>
              </a:ext>
            </a:extLst>
          </p:cNvPr>
          <p:cNvSpPr>
            <a:spLocks noGrp="1"/>
          </p:cNvSpPr>
          <p:nvPr>
            <p:ph type="sldNum" sz="quarter" idx="5"/>
          </p:nvPr>
        </p:nvSpPr>
        <p:spPr/>
        <p:txBody>
          <a:bodyPr/>
          <a:lstStyle/>
          <a:p>
            <a:fld id="{F5AD5B5B-0E9B-4D05-8599-0B7B6BC87754}" type="slidenum">
              <a:rPr lang="en-GB" smtClean="0"/>
              <a:t>12</a:t>
            </a:fld>
            <a:endParaRPr lang="en-GB"/>
          </a:p>
        </p:txBody>
      </p:sp>
    </p:spTree>
    <p:extLst>
      <p:ext uri="{BB962C8B-B14F-4D97-AF65-F5344CB8AC3E}">
        <p14:creationId xmlns:p14="http://schemas.microsoft.com/office/powerpoint/2010/main" val="1655412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A4731-BBAB-B010-3AAD-9492B7052D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EAA608-3B2E-639C-E20B-5077F50464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852E8F-A9F1-22C7-948B-B203C7E339E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CEB59DD-651D-4711-DB23-5FD2EE733DD5}"/>
              </a:ext>
            </a:extLst>
          </p:cNvPr>
          <p:cNvSpPr>
            <a:spLocks noGrp="1"/>
          </p:cNvSpPr>
          <p:nvPr>
            <p:ph type="sldNum" sz="quarter" idx="5"/>
          </p:nvPr>
        </p:nvSpPr>
        <p:spPr/>
        <p:txBody>
          <a:bodyPr/>
          <a:lstStyle/>
          <a:p>
            <a:fld id="{F5AD5B5B-0E9B-4D05-8599-0B7B6BC87754}" type="slidenum">
              <a:rPr lang="en-GB" smtClean="0"/>
              <a:t>13</a:t>
            </a:fld>
            <a:endParaRPr lang="en-GB"/>
          </a:p>
        </p:txBody>
      </p:sp>
    </p:spTree>
    <p:extLst>
      <p:ext uri="{BB962C8B-B14F-4D97-AF65-F5344CB8AC3E}">
        <p14:creationId xmlns:p14="http://schemas.microsoft.com/office/powerpoint/2010/main" val="1118715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051C4-37B1-4214-539B-07E1A0D13E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2CCA99-6660-608A-95E7-C1FA91FA85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25669F-82A1-0516-1303-B374EB5EFF0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1A4DC60-390A-91F4-81D4-699BFEA1F88A}"/>
              </a:ext>
            </a:extLst>
          </p:cNvPr>
          <p:cNvSpPr>
            <a:spLocks noGrp="1"/>
          </p:cNvSpPr>
          <p:nvPr>
            <p:ph type="sldNum" sz="quarter" idx="5"/>
          </p:nvPr>
        </p:nvSpPr>
        <p:spPr/>
        <p:txBody>
          <a:bodyPr/>
          <a:lstStyle/>
          <a:p>
            <a:fld id="{F5AD5B5B-0E9B-4D05-8599-0B7B6BC87754}" type="slidenum">
              <a:rPr lang="en-GB" smtClean="0"/>
              <a:t>14</a:t>
            </a:fld>
            <a:endParaRPr lang="en-GB"/>
          </a:p>
        </p:txBody>
      </p:sp>
    </p:spTree>
    <p:extLst>
      <p:ext uri="{BB962C8B-B14F-4D97-AF65-F5344CB8AC3E}">
        <p14:creationId xmlns:p14="http://schemas.microsoft.com/office/powerpoint/2010/main" val="1976793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5055D-EC13-BB3E-57BB-B6EA3ADC6A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31268F-8171-1B1A-F47E-89D327FEB5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C2CE90-A435-39E0-51A1-A7DC5E6B09E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8A37912-28E3-4F35-0395-F20D443E3612}"/>
              </a:ext>
            </a:extLst>
          </p:cNvPr>
          <p:cNvSpPr>
            <a:spLocks noGrp="1"/>
          </p:cNvSpPr>
          <p:nvPr>
            <p:ph type="sldNum" sz="quarter" idx="5"/>
          </p:nvPr>
        </p:nvSpPr>
        <p:spPr/>
        <p:txBody>
          <a:bodyPr/>
          <a:lstStyle/>
          <a:p>
            <a:fld id="{F5AD5B5B-0E9B-4D05-8599-0B7B6BC87754}" type="slidenum">
              <a:rPr lang="en-GB" smtClean="0"/>
              <a:t>15</a:t>
            </a:fld>
            <a:endParaRPr lang="en-GB"/>
          </a:p>
        </p:txBody>
      </p:sp>
    </p:spTree>
    <p:extLst>
      <p:ext uri="{BB962C8B-B14F-4D97-AF65-F5344CB8AC3E}">
        <p14:creationId xmlns:p14="http://schemas.microsoft.com/office/powerpoint/2010/main" val="4090846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C884A-1D91-23B8-8562-F70B7CB86D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4DD7AB-1D7A-0DBB-E471-36A7BA4F69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CC8B54-6EB8-F470-9310-BCFE1F364DC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3842D39-DA8A-3A14-CD1C-8C92A201BF13}"/>
              </a:ext>
            </a:extLst>
          </p:cNvPr>
          <p:cNvSpPr>
            <a:spLocks noGrp="1"/>
          </p:cNvSpPr>
          <p:nvPr>
            <p:ph type="sldNum" sz="quarter" idx="5"/>
          </p:nvPr>
        </p:nvSpPr>
        <p:spPr/>
        <p:txBody>
          <a:bodyPr/>
          <a:lstStyle/>
          <a:p>
            <a:fld id="{F5AD5B5B-0E9B-4D05-8599-0B7B6BC87754}" type="slidenum">
              <a:rPr lang="en-GB" smtClean="0"/>
              <a:t>16</a:t>
            </a:fld>
            <a:endParaRPr lang="en-GB"/>
          </a:p>
        </p:txBody>
      </p:sp>
    </p:spTree>
    <p:extLst>
      <p:ext uri="{BB962C8B-B14F-4D97-AF65-F5344CB8AC3E}">
        <p14:creationId xmlns:p14="http://schemas.microsoft.com/office/powerpoint/2010/main" val="1709122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1E5E0-6805-E54D-45B8-DAF5713060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0C5A88-6295-5DBB-CEA0-520B18828C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766CF-E2A1-F235-F216-617B3DC02F1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AB4F58E-823D-4A86-28D3-B12B9E8D2D9C}"/>
              </a:ext>
            </a:extLst>
          </p:cNvPr>
          <p:cNvSpPr>
            <a:spLocks noGrp="1"/>
          </p:cNvSpPr>
          <p:nvPr>
            <p:ph type="sldNum" sz="quarter" idx="5"/>
          </p:nvPr>
        </p:nvSpPr>
        <p:spPr/>
        <p:txBody>
          <a:bodyPr/>
          <a:lstStyle/>
          <a:p>
            <a:fld id="{F5AD5B5B-0E9B-4D05-8599-0B7B6BC87754}" type="slidenum">
              <a:rPr lang="en-GB" smtClean="0"/>
              <a:t>17</a:t>
            </a:fld>
            <a:endParaRPr lang="en-GB"/>
          </a:p>
        </p:txBody>
      </p:sp>
    </p:spTree>
    <p:extLst>
      <p:ext uri="{BB962C8B-B14F-4D97-AF65-F5344CB8AC3E}">
        <p14:creationId xmlns:p14="http://schemas.microsoft.com/office/powerpoint/2010/main" val="2210754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E830D-1BB6-53D3-448F-49B6EEB2A2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912913-9000-1927-97D2-85F0FB011D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EF3894-024A-B576-BE6A-3D74008F205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8D70B09-E305-A667-64B9-C3C41FAC62CC}"/>
              </a:ext>
            </a:extLst>
          </p:cNvPr>
          <p:cNvSpPr>
            <a:spLocks noGrp="1"/>
          </p:cNvSpPr>
          <p:nvPr>
            <p:ph type="sldNum" sz="quarter" idx="5"/>
          </p:nvPr>
        </p:nvSpPr>
        <p:spPr/>
        <p:txBody>
          <a:bodyPr/>
          <a:lstStyle/>
          <a:p>
            <a:fld id="{F5AD5B5B-0E9B-4D05-8599-0B7B6BC87754}" type="slidenum">
              <a:rPr lang="en-GB" smtClean="0"/>
              <a:t>18</a:t>
            </a:fld>
            <a:endParaRPr lang="en-GB"/>
          </a:p>
        </p:txBody>
      </p:sp>
    </p:spTree>
    <p:extLst>
      <p:ext uri="{BB962C8B-B14F-4D97-AF65-F5344CB8AC3E}">
        <p14:creationId xmlns:p14="http://schemas.microsoft.com/office/powerpoint/2010/main" val="3100896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A242C-DBC9-3ACE-E2E9-A9647A7C97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01F75D-46D1-F0A9-1338-AA3C401F2F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C35DC1-6186-F3D0-4D79-550FB003D65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59FF3D0-DF43-B234-AFAA-AAF76E87A61A}"/>
              </a:ext>
            </a:extLst>
          </p:cNvPr>
          <p:cNvSpPr>
            <a:spLocks noGrp="1"/>
          </p:cNvSpPr>
          <p:nvPr>
            <p:ph type="sldNum" sz="quarter" idx="5"/>
          </p:nvPr>
        </p:nvSpPr>
        <p:spPr/>
        <p:txBody>
          <a:bodyPr/>
          <a:lstStyle/>
          <a:p>
            <a:fld id="{F5AD5B5B-0E9B-4D05-8599-0B7B6BC87754}" type="slidenum">
              <a:rPr lang="en-GB" smtClean="0"/>
              <a:t>19</a:t>
            </a:fld>
            <a:endParaRPr lang="en-GB"/>
          </a:p>
        </p:txBody>
      </p:sp>
    </p:spTree>
    <p:extLst>
      <p:ext uri="{BB962C8B-B14F-4D97-AF65-F5344CB8AC3E}">
        <p14:creationId xmlns:p14="http://schemas.microsoft.com/office/powerpoint/2010/main" val="986391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5A11B-29F8-E1C2-5BA6-3B50303F4A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7F2333-0474-A917-7E67-E939834452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F84332-7BDC-4957-DFA0-777EAC0785F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60B86C-56D6-558B-5F27-BB23BC173333}"/>
              </a:ext>
            </a:extLst>
          </p:cNvPr>
          <p:cNvSpPr>
            <a:spLocks noGrp="1"/>
          </p:cNvSpPr>
          <p:nvPr>
            <p:ph type="sldNum" sz="quarter" idx="5"/>
          </p:nvPr>
        </p:nvSpPr>
        <p:spPr/>
        <p:txBody>
          <a:bodyPr/>
          <a:lstStyle/>
          <a:p>
            <a:fld id="{F5AD5B5B-0E9B-4D05-8599-0B7B6BC87754}" type="slidenum">
              <a:rPr lang="en-GB" smtClean="0"/>
              <a:t>2</a:t>
            </a:fld>
            <a:endParaRPr lang="en-GB"/>
          </a:p>
        </p:txBody>
      </p:sp>
    </p:spTree>
    <p:extLst>
      <p:ext uri="{BB962C8B-B14F-4D97-AF65-F5344CB8AC3E}">
        <p14:creationId xmlns:p14="http://schemas.microsoft.com/office/powerpoint/2010/main" val="1498213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A4AA3-C8D0-48BA-0CB6-F302C8E1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C5BCAF-6CD3-3B71-12EF-488F3F3F07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15931F-DE5C-31B8-38EC-C159C6626EA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BEA6BC9-55A3-FAE3-F4D3-150D14E3EAA6}"/>
              </a:ext>
            </a:extLst>
          </p:cNvPr>
          <p:cNvSpPr>
            <a:spLocks noGrp="1"/>
          </p:cNvSpPr>
          <p:nvPr>
            <p:ph type="sldNum" sz="quarter" idx="5"/>
          </p:nvPr>
        </p:nvSpPr>
        <p:spPr/>
        <p:txBody>
          <a:bodyPr/>
          <a:lstStyle/>
          <a:p>
            <a:fld id="{F5AD5B5B-0E9B-4D05-8599-0B7B6BC87754}" type="slidenum">
              <a:rPr lang="en-GB" smtClean="0"/>
              <a:t>20</a:t>
            </a:fld>
            <a:endParaRPr lang="en-GB"/>
          </a:p>
        </p:txBody>
      </p:sp>
    </p:spTree>
    <p:extLst>
      <p:ext uri="{BB962C8B-B14F-4D97-AF65-F5344CB8AC3E}">
        <p14:creationId xmlns:p14="http://schemas.microsoft.com/office/powerpoint/2010/main" val="3446877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8D87B-62C4-3E39-55A0-1D77414E33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A97C5C-6A86-79C6-C7AF-366A0F571A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CD0308-0119-7D43-FFE3-F94D3759121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4770B1A-925B-358B-73A2-4D7442E4BC4B}"/>
              </a:ext>
            </a:extLst>
          </p:cNvPr>
          <p:cNvSpPr>
            <a:spLocks noGrp="1"/>
          </p:cNvSpPr>
          <p:nvPr>
            <p:ph type="sldNum" sz="quarter" idx="5"/>
          </p:nvPr>
        </p:nvSpPr>
        <p:spPr/>
        <p:txBody>
          <a:bodyPr/>
          <a:lstStyle/>
          <a:p>
            <a:fld id="{F5AD5B5B-0E9B-4D05-8599-0B7B6BC87754}" type="slidenum">
              <a:rPr lang="en-GB" smtClean="0"/>
              <a:t>21</a:t>
            </a:fld>
            <a:endParaRPr lang="en-GB"/>
          </a:p>
        </p:txBody>
      </p:sp>
    </p:spTree>
    <p:extLst>
      <p:ext uri="{BB962C8B-B14F-4D97-AF65-F5344CB8AC3E}">
        <p14:creationId xmlns:p14="http://schemas.microsoft.com/office/powerpoint/2010/main" val="3373600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3681C-6B79-0E7B-F886-085F66AA25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6F02C2-AD8D-47E4-8D07-25FEC5BC3C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B348F4-BE08-934E-35B0-FB1DFDD2BCB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74B7A4F-731A-981C-6EAB-046E4C6704B0}"/>
              </a:ext>
            </a:extLst>
          </p:cNvPr>
          <p:cNvSpPr>
            <a:spLocks noGrp="1"/>
          </p:cNvSpPr>
          <p:nvPr>
            <p:ph type="sldNum" sz="quarter" idx="5"/>
          </p:nvPr>
        </p:nvSpPr>
        <p:spPr/>
        <p:txBody>
          <a:bodyPr/>
          <a:lstStyle/>
          <a:p>
            <a:fld id="{F5AD5B5B-0E9B-4D05-8599-0B7B6BC87754}" type="slidenum">
              <a:rPr lang="en-GB" smtClean="0"/>
              <a:t>22</a:t>
            </a:fld>
            <a:endParaRPr lang="en-GB"/>
          </a:p>
        </p:txBody>
      </p:sp>
    </p:spTree>
    <p:extLst>
      <p:ext uri="{BB962C8B-B14F-4D97-AF65-F5344CB8AC3E}">
        <p14:creationId xmlns:p14="http://schemas.microsoft.com/office/powerpoint/2010/main" val="3511170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A4B0F-8E22-8D99-B649-EA688A2E5F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53B6B-BEA9-E5EC-4BE1-96399289F2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BCF71-AF86-46D2-9B89-6393A8AC8A8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B6D11CD-3C45-C9F7-9BF2-688B37ABD493}"/>
              </a:ext>
            </a:extLst>
          </p:cNvPr>
          <p:cNvSpPr>
            <a:spLocks noGrp="1"/>
          </p:cNvSpPr>
          <p:nvPr>
            <p:ph type="sldNum" sz="quarter" idx="5"/>
          </p:nvPr>
        </p:nvSpPr>
        <p:spPr/>
        <p:txBody>
          <a:bodyPr/>
          <a:lstStyle/>
          <a:p>
            <a:fld id="{F5AD5B5B-0E9B-4D05-8599-0B7B6BC87754}" type="slidenum">
              <a:rPr lang="en-GB" smtClean="0"/>
              <a:t>3</a:t>
            </a:fld>
            <a:endParaRPr lang="en-GB"/>
          </a:p>
        </p:txBody>
      </p:sp>
    </p:spTree>
    <p:extLst>
      <p:ext uri="{BB962C8B-B14F-4D97-AF65-F5344CB8AC3E}">
        <p14:creationId xmlns:p14="http://schemas.microsoft.com/office/powerpoint/2010/main" val="1144748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3102E-E409-F3A0-0949-4902A6E5AD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D7105D-E0E8-66F7-0F15-CD345DDBA6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F8AC32-18D7-CDF1-483F-49A4B3DA325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B8367-0B54-BD29-9FCF-C42AFC50ABFD}"/>
              </a:ext>
            </a:extLst>
          </p:cNvPr>
          <p:cNvSpPr>
            <a:spLocks noGrp="1"/>
          </p:cNvSpPr>
          <p:nvPr>
            <p:ph type="sldNum" sz="quarter" idx="5"/>
          </p:nvPr>
        </p:nvSpPr>
        <p:spPr/>
        <p:txBody>
          <a:bodyPr/>
          <a:lstStyle/>
          <a:p>
            <a:fld id="{F5AD5B5B-0E9B-4D05-8599-0B7B6BC87754}" type="slidenum">
              <a:rPr lang="en-GB" smtClean="0"/>
              <a:t>4</a:t>
            </a:fld>
            <a:endParaRPr lang="en-GB"/>
          </a:p>
        </p:txBody>
      </p:sp>
    </p:spTree>
    <p:extLst>
      <p:ext uri="{BB962C8B-B14F-4D97-AF65-F5344CB8AC3E}">
        <p14:creationId xmlns:p14="http://schemas.microsoft.com/office/powerpoint/2010/main" val="1208081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9B7C5-1A57-275F-CCC3-5C18D37DAE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BE6AB5-AE97-24B4-A88B-C7940FE803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956257-E373-F3A7-2D68-68AC36BEC0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BB425A-6250-0E7F-A405-F34908008800}"/>
              </a:ext>
            </a:extLst>
          </p:cNvPr>
          <p:cNvSpPr>
            <a:spLocks noGrp="1"/>
          </p:cNvSpPr>
          <p:nvPr>
            <p:ph type="sldNum" sz="quarter" idx="5"/>
          </p:nvPr>
        </p:nvSpPr>
        <p:spPr/>
        <p:txBody>
          <a:bodyPr/>
          <a:lstStyle/>
          <a:p>
            <a:fld id="{F5AD5B5B-0E9B-4D05-8599-0B7B6BC87754}" type="slidenum">
              <a:rPr lang="en-GB" smtClean="0"/>
              <a:t>5</a:t>
            </a:fld>
            <a:endParaRPr lang="en-GB"/>
          </a:p>
        </p:txBody>
      </p:sp>
    </p:spTree>
    <p:extLst>
      <p:ext uri="{BB962C8B-B14F-4D97-AF65-F5344CB8AC3E}">
        <p14:creationId xmlns:p14="http://schemas.microsoft.com/office/powerpoint/2010/main" val="1558014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5B9BE-E7B8-0BE0-FB5E-EE7533E313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8059A-5D64-26AA-278F-3DC2C0E0EF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873503-126F-2EA9-9B04-282252CEE0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DC3946-5BF9-1B6C-3CF7-6FFECBB12F69}"/>
              </a:ext>
            </a:extLst>
          </p:cNvPr>
          <p:cNvSpPr>
            <a:spLocks noGrp="1"/>
          </p:cNvSpPr>
          <p:nvPr>
            <p:ph type="sldNum" sz="quarter" idx="5"/>
          </p:nvPr>
        </p:nvSpPr>
        <p:spPr/>
        <p:txBody>
          <a:bodyPr/>
          <a:lstStyle/>
          <a:p>
            <a:fld id="{F5AD5B5B-0E9B-4D05-8599-0B7B6BC87754}" type="slidenum">
              <a:rPr lang="en-GB" smtClean="0"/>
              <a:t>6</a:t>
            </a:fld>
            <a:endParaRPr lang="en-GB"/>
          </a:p>
        </p:txBody>
      </p:sp>
    </p:spTree>
    <p:extLst>
      <p:ext uri="{BB962C8B-B14F-4D97-AF65-F5344CB8AC3E}">
        <p14:creationId xmlns:p14="http://schemas.microsoft.com/office/powerpoint/2010/main" val="2499558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72DB4-21ED-C31F-1137-0C1BC2D16E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A4A23D-7625-755F-F546-31162FE49F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45B176-087A-E7CB-6497-6FD0C23B0E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E6D9BBB-7467-9D2A-019C-832A133DC04C}"/>
              </a:ext>
            </a:extLst>
          </p:cNvPr>
          <p:cNvSpPr>
            <a:spLocks noGrp="1"/>
          </p:cNvSpPr>
          <p:nvPr>
            <p:ph type="sldNum" sz="quarter" idx="5"/>
          </p:nvPr>
        </p:nvSpPr>
        <p:spPr/>
        <p:txBody>
          <a:bodyPr/>
          <a:lstStyle/>
          <a:p>
            <a:fld id="{F5AD5B5B-0E9B-4D05-8599-0B7B6BC87754}" type="slidenum">
              <a:rPr lang="en-GB" smtClean="0"/>
              <a:t>7</a:t>
            </a:fld>
            <a:endParaRPr lang="en-GB"/>
          </a:p>
        </p:txBody>
      </p:sp>
    </p:spTree>
    <p:extLst>
      <p:ext uri="{BB962C8B-B14F-4D97-AF65-F5344CB8AC3E}">
        <p14:creationId xmlns:p14="http://schemas.microsoft.com/office/powerpoint/2010/main" val="2198900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C9C53-9B26-1C8F-22F3-B54864E56E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9D95EB-2711-BEEA-01C3-44EFE5B357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50B836-57B2-A1CC-D4FE-E30A1ECC8A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2518411-F466-B78C-9B59-A12559C318A3}"/>
              </a:ext>
            </a:extLst>
          </p:cNvPr>
          <p:cNvSpPr>
            <a:spLocks noGrp="1"/>
          </p:cNvSpPr>
          <p:nvPr>
            <p:ph type="sldNum" sz="quarter" idx="5"/>
          </p:nvPr>
        </p:nvSpPr>
        <p:spPr/>
        <p:txBody>
          <a:bodyPr/>
          <a:lstStyle/>
          <a:p>
            <a:fld id="{F5AD5B5B-0E9B-4D05-8599-0B7B6BC87754}" type="slidenum">
              <a:rPr lang="en-GB" smtClean="0"/>
              <a:t>8</a:t>
            </a:fld>
            <a:endParaRPr lang="en-GB"/>
          </a:p>
        </p:txBody>
      </p:sp>
    </p:spTree>
    <p:extLst>
      <p:ext uri="{BB962C8B-B14F-4D97-AF65-F5344CB8AC3E}">
        <p14:creationId xmlns:p14="http://schemas.microsoft.com/office/powerpoint/2010/main" val="3561514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F63C9-F254-AF13-837F-C78B5FF6EE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8EDD5B-228E-1286-3E4B-B97E0C1E41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FE55-32DD-368C-04A5-FB5538D218C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BC40718-7527-B76F-19E3-CC0D24A79C63}"/>
              </a:ext>
            </a:extLst>
          </p:cNvPr>
          <p:cNvSpPr>
            <a:spLocks noGrp="1"/>
          </p:cNvSpPr>
          <p:nvPr>
            <p:ph type="sldNum" sz="quarter" idx="5"/>
          </p:nvPr>
        </p:nvSpPr>
        <p:spPr/>
        <p:txBody>
          <a:bodyPr/>
          <a:lstStyle/>
          <a:p>
            <a:fld id="{F5AD5B5B-0E9B-4D05-8599-0B7B6BC87754}" type="slidenum">
              <a:rPr lang="en-GB" smtClean="0"/>
              <a:t>9</a:t>
            </a:fld>
            <a:endParaRPr lang="en-GB"/>
          </a:p>
        </p:txBody>
      </p:sp>
    </p:spTree>
    <p:extLst>
      <p:ext uri="{BB962C8B-B14F-4D97-AF65-F5344CB8AC3E}">
        <p14:creationId xmlns:p14="http://schemas.microsoft.com/office/powerpoint/2010/main" val="2410241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21F9-204D-AAC9-0C61-1D0B3694DC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E476E54-44ED-2867-3D8C-6FEDF4E0B7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CF5D58-EC15-9915-9AD9-C78299DBD511}"/>
              </a:ext>
            </a:extLst>
          </p:cNvPr>
          <p:cNvSpPr>
            <a:spLocks noGrp="1"/>
          </p:cNvSpPr>
          <p:nvPr>
            <p:ph type="dt" sz="half" idx="10"/>
          </p:nvPr>
        </p:nvSpPr>
        <p:spPr/>
        <p:txBody>
          <a:bodyPr/>
          <a:lstStyle/>
          <a:p>
            <a:fld id="{06F20C98-F8B7-47AE-AEFF-4EC5FFED8F38}" type="datetimeFigureOut">
              <a:rPr lang="en-GB" smtClean="0"/>
              <a:t>29/04/2025</a:t>
            </a:fld>
            <a:endParaRPr lang="en-GB"/>
          </a:p>
        </p:txBody>
      </p:sp>
      <p:sp>
        <p:nvSpPr>
          <p:cNvPr id="5" name="Footer Placeholder 4">
            <a:extLst>
              <a:ext uri="{FF2B5EF4-FFF2-40B4-BE49-F238E27FC236}">
                <a16:creationId xmlns:a16="http://schemas.microsoft.com/office/drawing/2014/main" id="{B50983C0-7EC9-105A-E56E-51A60AA552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BDB2D1-4B1C-1982-99BF-157F37B85F3D}"/>
              </a:ext>
            </a:extLst>
          </p:cNvPr>
          <p:cNvSpPr>
            <a:spLocks noGrp="1"/>
          </p:cNvSpPr>
          <p:nvPr>
            <p:ph type="sldNum" sz="quarter" idx="12"/>
          </p:nvPr>
        </p:nvSpPr>
        <p:spPr/>
        <p:txBody>
          <a:bodyPr/>
          <a:lstStyle/>
          <a:p>
            <a:fld id="{0C4A1210-704B-4E6C-B970-B01321912443}" type="slidenum">
              <a:rPr lang="en-GB" smtClean="0"/>
              <a:t>‹#›</a:t>
            </a:fld>
            <a:endParaRPr lang="en-GB"/>
          </a:p>
        </p:txBody>
      </p:sp>
    </p:spTree>
    <p:extLst>
      <p:ext uri="{BB962C8B-B14F-4D97-AF65-F5344CB8AC3E}">
        <p14:creationId xmlns:p14="http://schemas.microsoft.com/office/powerpoint/2010/main" val="952620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D2090-8791-AAED-3C15-27BF342B4D1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A41004-1870-52A4-F7F8-BD21AD18C8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296E28-A2A7-6EB7-F1C3-2E5C90BE5B53}"/>
              </a:ext>
            </a:extLst>
          </p:cNvPr>
          <p:cNvSpPr>
            <a:spLocks noGrp="1"/>
          </p:cNvSpPr>
          <p:nvPr>
            <p:ph type="dt" sz="half" idx="10"/>
          </p:nvPr>
        </p:nvSpPr>
        <p:spPr/>
        <p:txBody>
          <a:bodyPr/>
          <a:lstStyle/>
          <a:p>
            <a:fld id="{06F20C98-F8B7-47AE-AEFF-4EC5FFED8F38}" type="datetimeFigureOut">
              <a:rPr lang="en-GB" smtClean="0"/>
              <a:t>29/04/2025</a:t>
            </a:fld>
            <a:endParaRPr lang="en-GB"/>
          </a:p>
        </p:txBody>
      </p:sp>
      <p:sp>
        <p:nvSpPr>
          <p:cNvPr id="5" name="Footer Placeholder 4">
            <a:extLst>
              <a:ext uri="{FF2B5EF4-FFF2-40B4-BE49-F238E27FC236}">
                <a16:creationId xmlns:a16="http://schemas.microsoft.com/office/drawing/2014/main" id="{DD915007-08C2-5D53-06E2-4D4F9DD6ED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77213C-0786-76A5-AA05-DCFBE3CB35D9}"/>
              </a:ext>
            </a:extLst>
          </p:cNvPr>
          <p:cNvSpPr>
            <a:spLocks noGrp="1"/>
          </p:cNvSpPr>
          <p:nvPr>
            <p:ph type="sldNum" sz="quarter" idx="12"/>
          </p:nvPr>
        </p:nvSpPr>
        <p:spPr/>
        <p:txBody>
          <a:bodyPr/>
          <a:lstStyle/>
          <a:p>
            <a:fld id="{0C4A1210-704B-4E6C-B970-B01321912443}" type="slidenum">
              <a:rPr lang="en-GB" smtClean="0"/>
              <a:t>‹#›</a:t>
            </a:fld>
            <a:endParaRPr lang="en-GB"/>
          </a:p>
        </p:txBody>
      </p:sp>
    </p:spTree>
    <p:extLst>
      <p:ext uri="{BB962C8B-B14F-4D97-AF65-F5344CB8AC3E}">
        <p14:creationId xmlns:p14="http://schemas.microsoft.com/office/powerpoint/2010/main" val="1096615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8039E3-452F-1767-297E-04535B39E74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E90693-D553-9D8A-5520-4C62E688CA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08D023-2C4A-D2D9-3D83-07F33FF1C216}"/>
              </a:ext>
            </a:extLst>
          </p:cNvPr>
          <p:cNvSpPr>
            <a:spLocks noGrp="1"/>
          </p:cNvSpPr>
          <p:nvPr>
            <p:ph type="dt" sz="half" idx="10"/>
          </p:nvPr>
        </p:nvSpPr>
        <p:spPr/>
        <p:txBody>
          <a:bodyPr/>
          <a:lstStyle/>
          <a:p>
            <a:fld id="{06F20C98-F8B7-47AE-AEFF-4EC5FFED8F38}" type="datetimeFigureOut">
              <a:rPr lang="en-GB" smtClean="0"/>
              <a:t>29/04/2025</a:t>
            </a:fld>
            <a:endParaRPr lang="en-GB"/>
          </a:p>
        </p:txBody>
      </p:sp>
      <p:sp>
        <p:nvSpPr>
          <p:cNvPr id="5" name="Footer Placeholder 4">
            <a:extLst>
              <a:ext uri="{FF2B5EF4-FFF2-40B4-BE49-F238E27FC236}">
                <a16:creationId xmlns:a16="http://schemas.microsoft.com/office/drawing/2014/main" id="{A16EEB14-CA46-8BD5-6B4F-AC4177EE58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9CEC95-4638-90CA-A665-9AE61D9BF5C3}"/>
              </a:ext>
            </a:extLst>
          </p:cNvPr>
          <p:cNvSpPr>
            <a:spLocks noGrp="1"/>
          </p:cNvSpPr>
          <p:nvPr>
            <p:ph type="sldNum" sz="quarter" idx="12"/>
          </p:nvPr>
        </p:nvSpPr>
        <p:spPr/>
        <p:txBody>
          <a:bodyPr/>
          <a:lstStyle/>
          <a:p>
            <a:fld id="{0C4A1210-704B-4E6C-B970-B01321912443}" type="slidenum">
              <a:rPr lang="en-GB" smtClean="0"/>
              <a:t>‹#›</a:t>
            </a:fld>
            <a:endParaRPr lang="en-GB"/>
          </a:p>
        </p:txBody>
      </p:sp>
    </p:spTree>
    <p:extLst>
      <p:ext uri="{BB962C8B-B14F-4D97-AF65-F5344CB8AC3E}">
        <p14:creationId xmlns:p14="http://schemas.microsoft.com/office/powerpoint/2010/main" val="3624182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2F631-EC4F-3A5D-B7CA-D09F5FD540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DE4452-E6F5-5AE7-E47D-F7C9B55682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A8CE86-F0D2-81D9-0B79-44685BA5272A}"/>
              </a:ext>
            </a:extLst>
          </p:cNvPr>
          <p:cNvSpPr>
            <a:spLocks noGrp="1"/>
          </p:cNvSpPr>
          <p:nvPr>
            <p:ph type="dt" sz="half" idx="10"/>
          </p:nvPr>
        </p:nvSpPr>
        <p:spPr/>
        <p:txBody>
          <a:bodyPr/>
          <a:lstStyle/>
          <a:p>
            <a:fld id="{06F20C98-F8B7-47AE-AEFF-4EC5FFED8F38}" type="datetimeFigureOut">
              <a:rPr lang="en-GB" smtClean="0"/>
              <a:t>29/04/2025</a:t>
            </a:fld>
            <a:endParaRPr lang="en-GB"/>
          </a:p>
        </p:txBody>
      </p:sp>
      <p:sp>
        <p:nvSpPr>
          <p:cNvPr id="5" name="Footer Placeholder 4">
            <a:extLst>
              <a:ext uri="{FF2B5EF4-FFF2-40B4-BE49-F238E27FC236}">
                <a16:creationId xmlns:a16="http://schemas.microsoft.com/office/drawing/2014/main" id="{E0750478-D1D3-3436-E074-ADC7C35BEA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81B590-F7EE-5B83-DD7E-59565B2B2C82}"/>
              </a:ext>
            </a:extLst>
          </p:cNvPr>
          <p:cNvSpPr>
            <a:spLocks noGrp="1"/>
          </p:cNvSpPr>
          <p:nvPr>
            <p:ph type="sldNum" sz="quarter" idx="12"/>
          </p:nvPr>
        </p:nvSpPr>
        <p:spPr/>
        <p:txBody>
          <a:bodyPr/>
          <a:lstStyle/>
          <a:p>
            <a:fld id="{0C4A1210-704B-4E6C-B970-B01321912443}" type="slidenum">
              <a:rPr lang="en-GB" smtClean="0"/>
              <a:t>‹#›</a:t>
            </a:fld>
            <a:endParaRPr lang="en-GB"/>
          </a:p>
        </p:txBody>
      </p:sp>
    </p:spTree>
    <p:extLst>
      <p:ext uri="{BB962C8B-B14F-4D97-AF65-F5344CB8AC3E}">
        <p14:creationId xmlns:p14="http://schemas.microsoft.com/office/powerpoint/2010/main" val="1479344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6D9A8-5591-8583-A32C-F0EDA9632B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F15757-6272-5517-0880-36502073E8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3EAAB1-6B1C-E94B-C038-522D2E3A4193}"/>
              </a:ext>
            </a:extLst>
          </p:cNvPr>
          <p:cNvSpPr>
            <a:spLocks noGrp="1"/>
          </p:cNvSpPr>
          <p:nvPr>
            <p:ph type="dt" sz="half" idx="10"/>
          </p:nvPr>
        </p:nvSpPr>
        <p:spPr/>
        <p:txBody>
          <a:bodyPr/>
          <a:lstStyle/>
          <a:p>
            <a:fld id="{06F20C98-F8B7-47AE-AEFF-4EC5FFED8F38}" type="datetimeFigureOut">
              <a:rPr lang="en-GB" smtClean="0"/>
              <a:t>29/04/2025</a:t>
            </a:fld>
            <a:endParaRPr lang="en-GB"/>
          </a:p>
        </p:txBody>
      </p:sp>
      <p:sp>
        <p:nvSpPr>
          <p:cNvPr id="5" name="Footer Placeholder 4">
            <a:extLst>
              <a:ext uri="{FF2B5EF4-FFF2-40B4-BE49-F238E27FC236}">
                <a16:creationId xmlns:a16="http://schemas.microsoft.com/office/drawing/2014/main" id="{AC636DE6-4F97-4014-4008-580498D63F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1FA483-38FA-8979-8168-3C4B1463F744}"/>
              </a:ext>
            </a:extLst>
          </p:cNvPr>
          <p:cNvSpPr>
            <a:spLocks noGrp="1"/>
          </p:cNvSpPr>
          <p:nvPr>
            <p:ph type="sldNum" sz="quarter" idx="12"/>
          </p:nvPr>
        </p:nvSpPr>
        <p:spPr/>
        <p:txBody>
          <a:bodyPr/>
          <a:lstStyle/>
          <a:p>
            <a:fld id="{0C4A1210-704B-4E6C-B970-B01321912443}" type="slidenum">
              <a:rPr lang="en-GB" smtClean="0"/>
              <a:t>‹#›</a:t>
            </a:fld>
            <a:endParaRPr lang="en-GB"/>
          </a:p>
        </p:txBody>
      </p:sp>
    </p:spTree>
    <p:extLst>
      <p:ext uri="{BB962C8B-B14F-4D97-AF65-F5344CB8AC3E}">
        <p14:creationId xmlns:p14="http://schemas.microsoft.com/office/powerpoint/2010/main" val="1539772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DC5A9-6BB5-A697-6742-1355564E91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1A091E-C92C-B610-64BC-F98955D827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B519FE3-7D36-1679-410E-7B345FBC8F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7FA30EF-69EB-A39C-47A0-D77922852482}"/>
              </a:ext>
            </a:extLst>
          </p:cNvPr>
          <p:cNvSpPr>
            <a:spLocks noGrp="1"/>
          </p:cNvSpPr>
          <p:nvPr>
            <p:ph type="dt" sz="half" idx="10"/>
          </p:nvPr>
        </p:nvSpPr>
        <p:spPr/>
        <p:txBody>
          <a:bodyPr/>
          <a:lstStyle/>
          <a:p>
            <a:fld id="{06F20C98-F8B7-47AE-AEFF-4EC5FFED8F38}" type="datetimeFigureOut">
              <a:rPr lang="en-GB" smtClean="0"/>
              <a:t>29/04/2025</a:t>
            </a:fld>
            <a:endParaRPr lang="en-GB"/>
          </a:p>
        </p:txBody>
      </p:sp>
      <p:sp>
        <p:nvSpPr>
          <p:cNvPr id="6" name="Footer Placeholder 5">
            <a:extLst>
              <a:ext uri="{FF2B5EF4-FFF2-40B4-BE49-F238E27FC236}">
                <a16:creationId xmlns:a16="http://schemas.microsoft.com/office/drawing/2014/main" id="{A985DE5C-497B-E1B9-B658-B6CB564AB8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4439D1-E605-95EF-53E3-572BE36083FF}"/>
              </a:ext>
            </a:extLst>
          </p:cNvPr>
          <p:cNvSpPr>
            <a:spLocks noGrp="1"/>
          </p:cNvSpPr>
          <p:nvPr>
            <p:ph type="sldNum" sz="quarter" idx="12"/>
          </p:nvPr>
        </p:nvSpPr>
        <p:spPr/>
        <p:txBody>
          <a:bodyPr/>
          <a:lstStyle/>
          <a:p>
            <a:fld id="{0C4A1210-704B-4E6C-B970-B01321912443}" type="slidenum">
              <a:rPr lang="en-GB" smtClean="0"/>
              <a:t>‹#›</a:t>
            </a:fld>
            <a:endParaRPr lang="en-GB"/>
          </a:p>
        </p:txBody>
      </p:sp>
    </p:spTree>
    <p:extLst>
      <p:ext uri="{BB962C8B-B14F-4D97-AF65-F5344CB8AC3E}">
        <p14:creationId xmlns:p14="http://schemas.microsoft.com/office/powerpoint/2010/main" val="1305782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A8560-5ED5-B7AD-E1A2-B9FCDD4A71C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03EBAC-5221-51FD-DF33-5711B59644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F16B15-4514-EC90-814B-841819986A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32357D8-8E32-586A-299D-3882A7F475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CA9F49-10FA-C3CF-E2E2-D15F7CAD99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B122CF7-F648-9F2C-3035-973F9169919D}"/>
              </a:ext>
            </a:extLst>
          </p:cNvPr>
          <p:cNvSpPr>
            <a:spLocks noGrp="1"/>
          </p:cNvSpPr>
          <p:nvPr>
            <p:ph type="dt" sz="half" idx="10"/>
          </p:nvPr>
        </p:nvSpPr>
        <p:spPr/>
        <p:txBody>
          <a:bodyPr/>
          <a:lstStyle/>
          <a:p>
            <a:fld id="{06F20C98-F8B7-47AE-AEFF-4EC5FFED8F38}" type="datetimeFigureOut">
              <a:rPr lang="en-GB" smtClean="0"/>
              <a:t>29/04/2025</a:t>
            </a:fld>
            <a:endParaRPr lang="en-GB"/>
          </a:p>
        </p:txBody>
      </p:sp>
      <p:sp>
        <p:nvSpPr>
          <p:cNvPr id="8" name="Footer Placeholder 7">
            <a:extLst>
              <a:ext uri="{FF2B5EF4-FFF2-40B4-BE49-F238E27FC236}">
                <a16:creationId xmlns:a16="http://schemas.microsoft.com/office/drawing/2014/main" id="{A602EA00-3CFC-F0B8-B87E-5ABEB219892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44FB2F9-4F53-32E4-0EC1-9B60D4979982}"/>
              </a:ext>
            </a:extLst>
          </p:cNvPr>
          <p:cNvSpPr>
            <a:spLocks noGrp="1"/>
          </p:cNvSpPr>
          <p:nvPr>
            <p:ph type="sldNum" sz="quarter" idx="12"/>
          </p:nvPr>
        </p:nvSpPr>
        <p:spPr/>
        <p:txBody>
          <a:bodyPr/>
          <a:lstStyle/>
          <a:p>
            <a:fld id="{0C4A1210-704B-4E6C-B970-B01321912443}" type="slidenum">
              <a:rPr lang="en-GB" smtClean="0"/>
              <a:t>‹#›</a:t>
            </a:fld>
            <a:endParaRPr lang="en-GB"/>
          </a:p>
        </p:txBody>
      </p:sp>
    </p:spTree>
    <p:extLst>
      <p:ext uri="{BB962C8B-B14F-4D97-AF65-F5344CB8AC3E}">
        <p14:creationId xmlns:p14="http://schemas.microsoft.com/office/powerpoint/2010/main" val="2416815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37AB3-B4B8-2D2B-FED0-25DCFC672D6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1DBC4C1-5D28-C051-B02F-BE337FD2D978}"/>
              </a:ext>
            </a:extLst>
          </p:cNvPr>
          <p:cNvSpPr>
            <a:spLocks noGrp="1"/>
          </p:cNvSpPr>
          <p:nvPr>
            <p:ph type="dt" sz="half" idx="10"/>
          </p:nvPr>
        </p:nvSpPr>
        <p:spPr/>
        <p:txBody>
          <a:bodyPr/>
          <a:lstStyle/>
          <a:p>
            <a:fld id="{06F20C98-F8B7-47AE-AEFF-4EC5FFED8F38}" type="datetimeFigureOut">
              <a:rPr lang="en-GB" smtClean="0"/>
              <a:t>29/04/2025</a:t>
            </a:fld>
            <a:endParaRPr lang="en-GB"/>
          </a:p>
        </p:txBody>
      </p:sp>
      <p:sp>
        <p:nvSpPr>
          <p:cNvPr id="4" name="Footer Placeholder 3">
            <a:extLst>
              <a:ext uri="{FF2B5EF4-FFF2-40B4-BE49-F238E27FC236}">
                <a16:creationId xmlns:a16="http://schemas.microsoft.com/office/drawing/2014/main" id="{D054081B-6713-21D2-D9DE-D7B29C30397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9FB9230-07F2-663F-779D-342415FF779A}"/>
              </a:ext>
            </a:extLst>
          </p:cNvPr>
          <p:cNvSpPr>
            <a:spLocks noGrp="1"/>
          </p:cNvSpPr>
          <p:nvPr>
            <p:ph type="sldNum" sz="quarter" idx="12"/>
          </p:nvPr>
        </p:nvSpPr>
        <p:spPr/>
        <p:txBody>
          <a:bodyPr/>
          <a:lstStyle/>
          <a:p>
            <a:fld id="{0C4A1210-704B-4E6C-B970-B01321912443}" type="slidenum">
              <a:rPr lang="en-GB" smtClean="0"/>
              <a:t>‹#›</a:t>
            </a:fld>
            <a:endParaRPr lang="en-GB"/>
          </a:p>
        </p:txBody>
      </p:sp>
    </p:spTree>
    <p:extLst>
      <p:ext uri="{BB962C8B-B14F-4D97-AF65-F5344CB8AC3E}">
        <p14:creationId xmlns:p14="http://schemas.microsoft.com/office/powerpoint/2010/main" val="1747985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6D587A-ED61-833B-4DA8-A98F97A34056}"/>
              </a:ext>
            </a:extLst>
          </p:cNvPr>
          <p:cNvSpPr>
            <a:spLocks noGrp="1"/>
          </p:cNvSpPr>
          <p:nvPr>
            <p:ph type="dt" sz="half" idx="10"/>
          </p:nvPr>
        </p:nvSpPr>
        <p:spPr/>
        <p:txBody>
          <a:bodyPr/>
          <a:lstStyle/>
          <a:p>
            <a:fld id="{06F20C98-F8B7-47AE-AEFF-4EC5FFED8F38}" type="datetimeFigureOut">
              <a:rPr lang="en-GB" smtClean="0"/>
              <a:t>29/04/2025</a:t>
            </a:fld>
            <a:endParaRPr lang="en-GB"/>
          </a:p>
        </p:txBody>
      </p:sp>
      <p:sp>
        <p:nvSpPr>
          <p:cNvPr id="3" name="Footer Placeholder 2">
            <a:extLst>
              <a:ext uri="{FF2B5EF4-FFF2-40B4-BE49-F238E27FC236}">
                <a16:creationId xmlns:a16="http://schemas.microsoft.com/office/drawing/2014/main" id="{EA2F4680-B2EC-A021-DC99-B715552C590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DA16CE0-BDDA-9906-0348-DDB46EB1DFD1}"/>
              </a:ext>
            </a:extLst>
          </p:cNvPr>
          <p:cNvSpPr>
            <a:spLocks noGrp="1"/>
          </p:cNvSpPr>
          <p:nvPr>
            <p:ph type="sldNum" sz="quarter" idx="12"/>
          </p:nvPr>
        </p:nvSpPr>
        <p:spPr/>
        <p:txBody>
          <a:bodyPr/>
          <a:lstStyle/>
          <a:p>
            <a:fld id="{0C4A1210-704B-4E6C-B970-B01321912443}" type="slidenum">
              <a:rPr lang="en-GB" smtClean="0"/>
              <a:t>‹#›</a:t>
            </a:fld>
            <a:endParaRPr lang="en-GB"/>
          </a:p>
        </p:txBody>
      </p:sp>
    </p:spTree>
    <p:extLst>
      <p:ext uri="{BB962C8B-B14F-4D97-AF65-F5344CB8AC3E}">
        <p14:creationId xmlns:p14="http://schemas.microsoft.com/office/powerpoint/2010/main" val="103899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3210A-98F1-735C-AD06-5B0448C7D7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3DF2EE2-539E-F8C6-2179-10954C8BDB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D81F555-4D3D-F9FE-E337-56DC4EDEFE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E0DE96-1870-6ACF-CCFA-7B3672103C8D}"/>
              </a:ext>
            </a:extLst>
          </p:cNvPr>
          <p:cNvSpPr>
            <a:spLocks noGrp="1"/>
          </p:cNvSpPr>
          <p:nvPr>
            <p:ph type="dt" sz="half" idx="10"/>
          </p:nvPr>
        </p:nvSpPr>
        <p:spPr/>
        <p:txBody>
          <a:bodyPr/>
          <a:lstStyle/>
          <a:p>
            <a:fld id="{06F20C98-F8B7-47AE-AEFF-4EC5FFED8F38}" type="datetimeFigureOut">
              <a:rPr lang="en-GB" smtClean="0"/>
              <a:t>29/04/2025</a:t>
            </a:fld>
            <a:endParaRPr lang="en-GB"/>
          </a:p>
        </p:txBody>
      </p:sp>
      <p:sp>
        <p:nvSpPr>
          <p:cNvPr id="6" name="Footer Placeholder 5">
            <a:extLst>
              <a:ext uri="{FF2B5EF4-FFF2-40B4-BE49-F238E27FC236}">
                <a16:creationId xmlns:a16="http://schemas.microsoft.com/office/drawing/2014/main" id="{D7F154EA-9978-573D-9A5F-BBE2753450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9CE1C8-9F6A-DCB1-5FF1-816D3049FC2E}"/>
              </a:ext>
            </a:extLst>
          </p:cNvPr>
          <p:cNvSpPr>
            <a:spLocks noGrp="1"/>
          </p:cNvSpPr>
          <p:nvPr>
            <p:ph type="sldNum" sz="quarter" idx="12"/>
          </p:nvPr>
        </p:nvSpPr>
        <p:spPr/>
        <p:txBody>
          <a:bodyPr/>
          <a:lstStyle/>
          <a:p>
            <a:fld id="{0C4A1210-704B-4E6C-B970-B01321912443}" type="slidenum">
              <a:rPr lang="en-GB" smtClean="0"/>
              <a:t>‹#›</a:t>
            </a:fld>
            <a:endParaRPr lang="en-GB"/>
          </a:p>
        </p:txBody>
      </p:sp>
    </p:spTree>
    <p:extLst>
      <p:ext uri="{BB962C8B-B14F-4D97-AF65-F5344CB8AC3E}">
        <p14:creationId xmlns:p14="http://schemas.microsoft.com/office/powerpoint/2010/main" val="512630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F0260-F6D3-58ED-DCDE-0C259A4E3F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547AC57-4A81-13B4-1108-508A4B7FB9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828DA5B-45CA-0CDB-DA37-5720C6D1B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663363-E5DE-EB52-D16E-EAFA8B97BD52}"/>
              </a:ext>
            </a:extLst>
          </p:cNvPr>
          <p:cNvSpPr>
            <a:spLocks noGrp="1"/>
          </p:cNvSpPr>
          <p:nvPr>
            <p:ph type="dt" sz="half" idx="10"/>
          </p:nvPr>
        </p:nvSpPr>
        <p:spPr/>
        <p:txBody>
          <a:bodyPr/>
          <a:lstStyle/>
          <a:p>
            <a:fld id="{06F20C98-F8B7-47AE-AEFF-4EC5FFED8F38}" type="datetimeFigureOut">
              <a:rPr lang="en-GB" smtClean="0"/>
              <a:t>29/04/2025</a:t>
            </a:fld>
            <a:endParaRPr lang="en-GB"/>
          </a:p>
        </p:txBody>
      </p:sp>
      <p:sp>
        <p:nvSpPr>
          <p:cNvPr id="6" name="Footer Placeholder 5">
            <a:extLst>
              <a:ext uri="{FF2B5EF4-FFF2-40B4-BE49-F238E27FC236}">
                <a16:creationId xmlns:a16="http://schemas.microsoft.com/office/drawing/2014/main" id="{9531E05B-E991-3659-79DB-53CAB4F836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2B5F8E-CB18-271B-382A-42D4F80EC253}"/>
              </a:ext>
            </a:extLst>
          </p:cNvPr>
          <p:cNvSpPr>
            <a:spLocks noGrp="1"/>
          </p:cNvSpPr>
          <p:nvPr>
            <p:ph type="sldNum" sz="quarter" idx="12"/>
          </p:nvPr>
        </p:nvSpPr>
        <p:spPr/>
        <p:txBody>
          <a:bodyPr/>
          <a:lstStyle/>
          <a:p>
            <a:fld id="{0C4A1210-704B-4E6C-B970-B01321912443}" type="slidenum">
              <a:rPr lang="en-GB" smtClean="0"/>
              <a:t>‹#›</a:t>
            </a:fld>
            <a:endParaRPr lang="en-GB"/>
          </a:p>
        </p:txBody>
      </p:sp>
    </p:spTree>
    <p:extLst>
      <p:ext uri="{BB962C8B-B14F-4D97-AF65-F5344CB8AC3E}">
        <p14:creationId xmlns:p14="http://schemas.microsoft.com/office/powerpoint/2010/main" val="2080287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E2DEE2-93D4-F61E-2F28-54C9AD32A1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884AC8-26EB-6417-BBA4-D0E5DA6F2A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6AFB76-7238-2670-F232-EF56415748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F20C98-F8B7-47AE-AEFF-4EC5FFED8F38}" type="datetimeFigureOut">
              <a:rPr lang="en-GB" smtClean="0"/>
              <a:t>29/04/2025</a:t>
            </a:fld>
            <a:endParaRPr lang="en-GB"/>
          </a:p>
        </p:txBody>
      </p:sp>
      <p:sp>
        <p:nvSpPr>
          <p:cNvPr id="5" name="Footer Placeholder 4">
            <a:extLst>
              <a:ext uri="{FF2B5EF4-FFF2-40B4-BE49-F238E27FC236}">
                <a16:creationId xmlns:a16="http://schemas.microsoft.com/office/drawing/2014/main" id="{3335784C-96EC-2038-E93E-04440A6630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0743423-0C1B-0EA9-99FF-89695572CE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C4A1210-704B-4E6C-B970-B01321912443}" type="slidenum">
              <a:rPr lang="en-GB" smtClean="0"/>
              <a:t>‹#›</a:t>
            </a:fld>
            <a:endParaRPr lang="en-GB"/>
          </a:p>
        </p:txBody>
      </p:sp>
    </p:spTree>
    <p:extLst>
      <p:ext uri="{BB962C8B-B14F-4D97-AF65-F5344CB8AC3E}">
        <p14:creationId xmlns:p14="http://schemas.microsoft.com/office/powerpoint/2010/main" val="459742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s://www.helenpettifer.com/?srsltid=AfmBOopwvx1FxwyICNfOFwA9EJkpgi7O6MSK_4_xWKuRheFkraM2j8Ss"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www.gov.uk/guidance/apply-for-a-building-assessment-certificat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hyperlink" Target="https://www.gov.uk/guidance/preparing-a-resident-engagement-strategy#your-strategy-must-cover" TargetMode="External"/><Relationship Id="rId4" Type="http://schemas.openxmlformats.org/officeDocument/2006/relationships/hyperlink" Target="https://www.gov.uk/guidance/applying-to-register-a-high-rise-residential-building#number-of-floors-at-or-above-ground-leve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www.cibse.org/policy-insight/key-policy-areas/building-safety-act" TargetMode="External"/><Relationship Id="rId5" Type="http://schemas.openxmlformats.org/officeDocument/2006/relationships/hyperlink" Target="https://www.gov.uk/guidance/the-building-safety-act" TargetMode="External"/><Relationship Id="rId4" Type="http://schemas.openxmlformats.org/officeDocument/2006/relationships/hyperlink" Target="https://propertyinspect.com/uk/blog/building-safety-act-2022-guid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hyperlink" Target="https://builduk.org/wp-content/uploads/2024/03/Golden-Thread-An-Overview.pdf" TargetMode="Externa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owerpoint Background Pastel Colors Images | Free Photos, PNG Stickers,  Wallpapers &amp; Backgrounds - rawpixel">
            <a:extLst>
              <a:ext uri="{FF2B5EF4-FFF2-40B4-BE49-F238E27FC236}">
                <a16:creationId xmlns:a16="http://schemas.microsoft.com/office/drawing/2014/main" id="{509B14E6-3FD3-1C92-F50B-DBA7C8DA333A}"/>
              </a:ext>
            </a:extLst>
          </p:cNvPr>
          <p:cNvPicPr>
            <a:picLocks noChangeAspect="1" noChangeArrowheads="1"/>
          </p:cNvPicPr>
          <p:nvPr/>
        </p:nvPicPr>
        <p:blipFill>
          <a:blip r:embed="rId3">
            <a:alphaModFix amt="40000"/>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191FBD7-75EF-D4F1-8EE7-CA64B8757D56}"/>
              </a:ext>
            </a:extLst>
          </p:cNvPr>
          <p:cNvSpPr txBox="1"/>
          <p:nvPr/>
        </p:nvSpPr>
        <p:spPr>
          <a:xfrm>
            <a:off x="965200" y="965200"/>
            <a:ext cx="10261600" cy="356486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11500" dirty="0">
                <a:ln w="22225">
                  <a:solidFill>
                    <a:schemeClr val="tx1"/>
                  </a:solidFill>
                  <a:miter lim="800000"/>
                </a:ln>
                <a:noFill/>
                <a:latin typeface="+mj-lt"/>
                <a:ea typeface="+mj-ea"/>
                <a:cs typeface="+mj-cs"/>
              </a:rPr>
              <a:t>Building Safety Act 2022</a:t>
            </a:r>
          </a:p>
        </p:txBody>
      </p:sp>
      <p:sp>
        <p:nvSpPr>
          <p:cNvPr id="5" name="TextBox 4">
            <a:extLst>
              <a:ext uri="{FF2B5EF4-FFF2-40B4-BE49-F238E27FC236}">
                <a16:creationId xmlns:a16="http://schemas.microsoft.com/office/drawing/2014/main" id="{93C05F8C-F206-D141-CE10-BAB10C58BEAC}"/>
              </a:ext>
            </a:extLst>
          </p:cNvPr>
          <p:cNvSpPr txBox="1"/>
          <p:nvPr/>
        </p:nvSpPr>
        <p:spPr>
          <a:xfrm>
            <a:off x="9133840" y="5821680"/>
            <a:ext cx="2875280" cy="369332"/>
          </a:xfrm>
          <a:prstGeom prst="rect">
            <a:avLst/>
          </a:prstGeom>
          <a:noFill/>
        </p:spPr>
        <p:txBody>
          <a:bodyPr wrap="square" rtlCol="0">
            <a:spAutoFit/>
          </a:bodyPr>
          <a:lstStyle/>
          <a:p>
            <a:r>
              <a:rPr lang="en-GB" dirty="0"/>
              <a:t>David Jenkins – April 2025</a:t>
            </a:r>
          </a:p>
        </p:txBody>
      </p:sp>
    </p:spTree>
    <p:extLst>
      <p:ext uri="{BB962C8B-B14F-4D97-AF65-F5344CB8AC3E}">
        <p14:creationId xmlns:p14="http://schemas.microsoft.com/office/powerpoint/2010/main" val="160859809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56F32-15D9-3E39-E809-16D38DB1A361}"/>
            </a:ext>
          </a:extLst>
        </p:cNvPr>
        <p:cNvGrpSpPr/>
        <p:nvPr/>
      </p:nvGrpSpPr>
      <p:grpSpPr>
        <a:xfrm>
          <a:off x="0" y="0"/>
          <a:ext cx="0" cy="0"/>
          <a:chOff x="0" y="0"/>
          <a:chExt cx="0" cy="0"/>
        </a:xfrm>
      </p:grpSpPr>
      <p:pic>
        <p:nvPicPr>
          <p:cNvPr id="1026" name="Picture 2" descr="Powerpoint Background Pastel Colors Images | Free Photos, PNG Stickers,  Wallpapers &amp; Backgrounds - rawpixel">
            <a:extLst>
              <a:ext uri="{FF2B5EF4-FFF2-40B4-BE49-F238E27FC236}">
                <a16:creationId xmlns:a16="http://schemas.microsoft.com/office/drawing/2014/main" id="{94247B2F-DFA8-81D4-66C2-653C8C06BE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 y="0"/>
            <a:ext cx="12186587" cy="68610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70B1B86-D6D7-BE89-E2B4-6290AD8A2599}"/>
              </a:ext>
            </a:extLst>
          </p:cNvPr>
          <p:cNvSpPr txBox="1"/>
          <p:nvPr/>
        </p:nvSpPr>
        <p:spPr>
          <a:xfrm>
            <a:off x="427838" y="206477"/>
            <a:ext cx="10234569" cy="461665"/>
          </a:xfrm>
          <a:prstGeom prst="rect">
            <a:avLst/>
          </a:prstGeom>
          <a:noFill/>
        </p:spPr>
        <p:txBody>
          <a:bodyPr wrap="square" rtlCol="0">
            <a:spAutoFit/>
          </a:bodyPr>
          <a:lstStyle/>
          <a:p>
            <a:r>
              <a:rPr lang="en-GB" sz="2400" b="1" dirty="0">
                <a:latin typeface="Calibri" panose="020F0502020204030204" pitchFamily="34" charset="0"/>
                <a:ea typeface="Calibri" panose="020F0502020204030204" pitchFamily="34" charset="0"/>
                <a:cs typeface="Calibri" panose="020F0502020204030204" pitchFamily="34" charset="0"/>
              </a:rPr>
              <a:t>Key Roles &amp; Responsibilities in the BSA:</a:t>
            </a:r>
          </a:p>
        </p:txBody>
      </p:sp>
      <p:sp>
        <p:nvSpPr>
          <p:cNvPr id="5" name="TextBox 4">
            <a:extLst>
              <a:ext uri="{FF2B5EF4-FFF2-40B4-BE49-F238E27FC236}">
                <a16:creationId xmlns:a16="http://schemas.microsoft.com/office/drawing/2014/main" id="{7B274CC1-0E5C-BFDB-9D1D-F1FAE7899E81}"/>
              </a:ext>
            </a:extLst>
          </p:cNvPr>
          <p:cNvSpPr txBox="1"/>
          <p:nvPr/>
        </p:nvSpPr>
        <p:spPr>
          <a:xfrm>
            <a:off x="511277" y="668143"/>
            <a:ext cx="9924626" cy="461665"/>
          </a:xfrm>
          <a:prstGeom prst="rect">
            <a:avLst/>
          </a:prstGeom>
          <a:noFill/>
        </p:spPr>
        <p:txBody>
          <a:bodyPr wrap="square" rtlCol="0">
            <a:spAutoFit/>
          </a:bodyPr>
          <a:lstStyle/>
          <a:p>
            <a:r>
              <a:rPr lang="en-GB" sz="2400" b="1" dirty="0"/>
              <a:t>The Accountable Person (AP) &amp; Principle Accountable Person (PAP)</a:t>
            </a:r>
          </a:p>
        </p:txBody>
      </p:sp>
      <p:sp>
        <p:nvSpPr>
          <p:cNvPr id="6" name="TextBox 5">
            <a:extLst>
              <a:ext uri="{FF2B5EF4-FFF2-40B4-BE49-F238E27FC236}">
                <a16:creationId xmlns:a16="http://schemas.microsoft.com/office/drawing/2014/main" id="{AF364E1A-E956-E4A2-11F7-703E7C72CA01}"/>
              </a:ext>
            </a:extLst>
          </p:cNvPr>
          <p:cNvSpPr txBox="1"/>
          <p:nvPr/>
        </p:nvSpPr>
        <p:spPr>
          <a:xfrm>
            <a:off x="427838" y="1129808"/>
            <a:ext cx="10008065" cy="2308324"/>
          </a:xfrm>
          <a:prstGeom prst="rect">
            <a:avLst/>
          </a:prstGeom>
          <a:noFill/>
        </p:spPr>
        <p:txBody>
          <a:bodyPr wrap="square" rtlCol="0">
            <a:spAutoFit/>
          </a:bodyPr>
          <a:lstStyle/>
          <a:p>
            <a:r>
              <a:rPr lang="en-GB" b="1" dirty="0"/>
              <a:t>The Accountable Person (AP)</a:t>
            </a:r>
          </a:p>
          <a:p>
            <a:pPr marL="285750" indent="-285750">
              <a:buFont typeface="Arial" panose="020B0604020202020204" pitchFamily="34" charset="0"/>
              <a:buChar char="•"/>
            </a:pPr>
            <a:r>
              <a:rPr lang="en-GB" dirty="0"/>
              <a:t>The individual or entity responsible for ownership or control of High-Risk buildings – an individual or corporation or partnership</a:t>
            </a:r>
          </a:p>
          <a:p>
            <a:pPr marL="285750" indent="-285750">
              <a:buFont typeface="Arial" panose="020B0604020202020204" pitchFamily="34" charset="0"/>
              <a:buChar char="•"/>
            </a:pPr>
            <a:r>
              <a:rPr lang="en-GB" dirty="0"/>
              <a:t>Assess and manage the building safety risks</a:t>
            </a:r>
          </a:p>
          <a:p>
            <a:pPr marL="285750" indent="-285750">
              <a:buFont typeface="Arial" panose="020B0604020202020204" pitchFamily="34" charset="0"/>
              <a:buChar char="•"/>
            </a:pPr>
            <a:r>
              <a:rPr lang="en-GB" dirty="0"/>
              <a:t>Keep information about the building management (The Golden Thread)</a:t>
            </a:r>
          </a:p>
          <a:p>
            <a:pPr marL="285750" indent="-285750">
              <a:buFont typeface="Arial" panose="020B0604020202020204" pitchFamily="34" charset="0"/>
              <a:buChar char="•"/>
            </a:pPr>
            <a:r>
              <a:rPr lang="en-GB" dirty="0"/>
              <a:t>Provide detailed building safety information to the BSR when required</a:t>
            </a:r>
          </a:p>
          <a:p>
            <a:pPr marL="285750" indent="-285750">
              <a:buFont typeface="Arial" panose="020B0604020202020204" pitchFamily="34" charset="0"/>
              <a:buChar char="•"/>
            </a:pPr>
            <a:r>
              <a:rPr lang="en-GB" dirty="0"/>
              <a:t>Maintain safety case reports</a:t>
            </a:r>
          </a:p>
          <a:p>
            <a:pPr marL="285750" indent="-285750">
              <a:buFont typeface="Arial" panose="020B0604020202020204" pitchFamily="34" charset="0"/>
              <a:buChar char="•"/>
            </a:pPr>
            <a:r>
              <a:rPr lang="en-GB" dirty="0"/>
              <a:t>If a building has a single accountable person , that person is also the PAP</a:t>
            </a:r>
          </a:p>
        </p:txBody>
      </p:sp>
      <p:sp>
        <p:nvSpPr>
          <p:cNvPr id="7" name="TextBox 6">
            <a:extLst>
              <a:ext uri="{FF2B5EF4-FFF2-40B4-BE49-F238E27FC236}">
                <a16:creationId xmlns:a16="http://schemas.microsoft.com/office/drawing/2014/main" id="{C5EB1AEC-D9BB-0DD9-DB5D-B17382E27565}"/>
              </a:ext>
            </a:extLst>
          </p:cNvPr>
          <p:cNvSpPr txBox="1"/>
          <p:nvPr/>
        </p:nvSpPr>
        <p:spPr>
          <a:xfrm>
            <a:off x="427838" y="3510117"/>
            <a:ext cx="8873478" cy="3139321"/>
          </a:xfrm>
          <a:prstGeom prst="rect">
            <a:avLst/>
          </a:prstGeom>
          <a:noFill/>
        </p:spPr>
        <p:txBody>
          <a:bodyPr wrap="square" rtlCol="0">
            <a:spAutoFit/>
          </a:bodyPr>
          <a:lstStyle/>
          <a:p>
            <a:r>
              <a:rPr lang="en-GB" dirty="0"/>
              <a:t>      </a:t>
            </a:r>
            <a:r>
              <a:rPr lang="en-GB" b="1" dirty="0"/>
              <a:t>The Principle Accountable Person (PAP)</a:t>
            </a:r>
          </a:p>
          <a:p>
            <a:pPr marL="285750" indent="-285750">
              <a:buFont typeface="Arial" panose="020B0604020202020204" pitchFamily="34" charset="0"/>
              <a:buChar char="•"/>
            </a:pPr>
            <a:r>
              <a:rPr lang="en-GB" dirty="0"/>
              <a:t>All duties of the AP as well as</a:t>
            </a:r>
          </a:p>
          <a:p>
            <a:pPr marL="285750" indent="-285750">
              <a:buFont typeface="Arial" panose="020B0604020202020204" pitchFamily="34" charset="0"/>
              <a:buChar char="•"/>
            </a:pPr>
            <a:r>
              <a:rPr lang="en-GB" dirty="0"/>
              <a:t>Register the building</a:t>
            </a:r>
          </a:p>
          <a:p>
            <a:pPr marL="285750" indent="-285750">
              <a:buFont typeface="Arial" panose="020B0604020202020204" pitchFamily="34" charset="0"/>
              <a:buChar char="•"/>
            </a:pPr>
            <a:r>
              <a:rPr lang="en-GB" dirty="0"/>
              <a:t>Provide key building information</a:t>
            </a:r>
          </a:p>
          <a:p>
            <a:pPr marL="285750" indent="-285750">
              <a:buFont typeface="Arial" panose="020B0604020202020204" pitchFamily="34" charset="0"/>
              <a:buChar char="•"/>
            </a:pPr>
            <a:r>
              <a:rPr lang="en-GB" dirty="0"/>
              <a:t>Apply for the building assessment certificate (BAC)</a:t>
            </a:r>
          </a:p>
          <a:p>
            <a:pPr marL="285750" indent="-285750">
              <a:buFont typeface="Arial" panose="020B0604020202020204" pitchFamily="34" charset="0"/>
              <a:buChar char="•"/>
            </a:pPr>
            <a:r>
              <a:rPr lang="en-GB" dirty="0"/>
              <a:t>Display the most recent BAC</a:t>
            </a:r>
          </a:p>
          <a:p>
            <a:pPr marL="285750" indent="-285750">
              <a:buFont typeface="Arial" panose="020B0604020202020204" pitchFamily="34" charset="0"/>
              <a:buChar char="•"/>
            </a:pPr>
            <a:r>
              <a:rPr lang="en-GB" dirty="0"/>
              <a:t>Prepare a Safety Case Report</a:t>
            </a:r>
          </a:p>
          <a:p>
            <a:pPr marL="285750" indent="-285750">
              <a:buFont typeface="Arial" panose="020B0604020202020204" pitchFamily="34" charset="0"/>
              <a:buChar char="•"/>
            </a:pPr>
            <a:r>
              <a:rPr lang="en-GB" dirty="0"/>
              <a:t>Notify the report if the report is revised</a:t>
            </a:r>
          </a:p>
          <a:p>
            <a:pPr marL="285750" indent="-285750">
              <a:buFont typeface="Arial" panose="020B0604020202020204" pitchFamily="34" charset="0"/>
              <a:buChar char="•"/>
            </a:pPr>
            <a:r>
              <a:rPr lang="en-GB" dirty="0"/>
              <a:t>Establish a mandatory occurrence reporting system</a:t>
            </a:r>
          </a:p>
          <a:p>
            <a:pPr marL="285750" indent="-285750">
              <a:buFont typeface="Arial" panose="020B0604020202020204" pitchFamily="34" charset="0"/>
              <a:buChar char="•"/>
            </a:pPr>
            <a:r>
              <a:rPr lang="en-GB" dirty="0"/>
              <a:t>Prepare a residents engagement strategy</a:t>
            </a:r>
          </a:p>
          <a:p>
            <a:pPr marL="285750" indent="-285750">
              <a:buFont typeface="Arial" panose="020B0604020202020204" pitchFamily="34" charset="0"/>
              <a:buChar char="•"/>
            </a:pPr>
            <a:r>
              <a:rPr lang="en-GB" dirty="0"/>
              <a:t>Establish a residents complaints system </a:t>
            </a:r>
          </a:p>
        </p:txBody>
      </p:sp>
      <p:pic>
        <p:nvPicPr>
          <p:cNvPr id="10242" name="Picture 2" descr="Building Safety Act 2022: The role of ...">
            <a:extLst>
              <a:ext uri="{FF2B5EF4-FFF2-40B4-BE49-F238E27FC236}">
                <a16:creationId xmlns:a16="http://schemas.microsoft.com/office/drawing/2014/main" id="{50E8D885-4A18-DDDE-73C8-CC4AC233ED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161" y="3350351"/>
            <a:ext cx="4517427" cy="3507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700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04065-34C1-B909-9B1B-35DE19306845}"/>
            </a:ext>
          </a:extLst>
        </p:cNvPr>
        <p:cNvGrpSpPr/>
        <p:nvPr/>
      </p:nvGrpSpPr>
      <p:grpSpPr>
        <a:xfrm>
          <a:off x="0" y="0"/>
          <a:ext cx="0" cy="0"/>
          <a:chOff x="0" y="0"/>
          <a:chExt cx="0" cy="0"/>
        </a:xfrm>
      </p:grpSpPr>
      <p:pic>
        <p:nvPicPr>
          <p:cNvPr id="1026" name="Picture 2" descr="Powerpoint Background Pastel Colors Images | Free Photos, PNG Stickers,  Wallpapers &amp; Backgrounds - rawpixel">
            <a:extLst>
              <a:ext uri="{FF2B5EF4-FFF2-40B4-BE49-F238E27FC236}">
                <a16:creationId xmlns:a16="http://schemas.microsoft.com/office/drawing/2014/main" id="{7AA78454-467B-DDD3-6611-108105C219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 y="0"/>
            <a:ext cx="12186587" cy="68610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8E75471-30AE-CDF6-9E49-114E8588B701}"/>
              </a:ext>
            </a:extLst>
          </p:cNvPr>
          <p:cNvSpPr txBox="1"/>
          <p:nvPr/>
        </p:nvSpPr>
        <p:spPr>
          <a:xfrm>
            <a:off x="442453" y="255639"/>
            <a:ext cx="9625780" cy="461665"/>
          </a:xfrm>
          <a:prstGeom prst="rect">
            <a:avLst/>
          </a:prstGeom>
          <a:noFill/>
        </p:spPr>
        <p:txBody>
          <a:bodyPr wrap="square" rtlCol="0">
            <a:spAutoFit/>
          </a:bodyPr>
          <a:lstStyle/>
          <a:p>
            <a:r>
              <a:rPr lang="en-GB" sz="2400" b="1" dirty="0">
                <a:latin typeface="Calibri" panose="020F0502020204030204" pitchFamily="34" charset="0"/>
                <a:ea typeface="Calibri" panose="020F0502020204030204" pitchFamily="34" charset="0"/>
                <a:cs typeface="Calibri" panose="020F0502020204030204" pitchFamily="34" charset="0"/>
              </a:rPr>
              <a:t>A strong emphasis on Resident Engagement </a:t>
            </a:r>
          </a:p>
        </p:txBody>
      </p:sp>
      <p:sp>
        <p:nvSpPr>
          <p:cNvPr id="3" name="TextBox 2">
            <a:extLst>
              <a:ext uri="{FF2B5EF4-FFF2-40B4-BE49-F238E27FC236}">
                <a16:creationId xmlns:a16="http://schemas.microsoft.com/office/drawing/2014/main" id="{8D000B3A-B370-AFFF-D1DC-07A9F9E0C591}"/>
              </a:ext>
            </a:extLst>
          </p:cNvPr>
          <p:cNvSpPr txBox="1"/>
          <p:nvPr/>
        </p:nvSpPr>
        <p:spPr>
          <a:xfrm>
            <a:off x="442451" y="825910"/>
            <a:ext cx="11395587" cy="1200329"/>
          </a:xfrm>
          <a:prstGeom prst="rect">
            <a:avLst/>
          </a:prstGeom>
          <a:noFill/>
        </p:spPr>
        <p:txBody>
          <a:bodyPr wrap="square" rtlCol="0">
            <a:spAutoFit/>
          </a:bodyPr>
          <a:lstStyle/>
          <a:p>
            <a:pPr marL="285750" indent="-285750">
              <a:buFont typeface="Arial" panose="020B0604020202020204" pitchFamily="34" charset="0"/>
              <a:buChar char="•"/>
            </a:pPr>
            <a:r>
              <a:rPr lang="en-GB" dirty="0"/>
              <a:t>Ensure residents are involved in reporting issues &amp; participate in decision making regarding building safety</a:t>
            </a:r>
          </a:p>
          <a:p>
            <a:pPr marL="285750" indent="-285750">
              <a:buFont typeface="Arial" panose="020B0604020202020204" pitchFamily="34" charset="0"/>
              <a:buChar char="•"/>
            </a:pPr>
            <a:r>
              <a:rPr lang="en-GB" dirty="0"/>
              <a:t>Ensure they participate in safety discussions as will affect their living environment and building compliance</a:t>
            </a:r>
          </a:p>
          <a:p>
            <a:pPr marL="285750" indent="-285750">
              <a:buFont typeface="Arial" panose="020B0604020202020204" pitchFamily="34" charset="0"/>
              <a:buChar char="•"/>
            </a:pPr>
            <a:r>
              <a:rPr lang="en-GB" dirty="0"/>
              <a:t>Have concerns addressed promptly </a:t>
            </a:r>
          </a:p>
          <a:p>
            <a:pPr marL="285750" indent="-285750">
              <a:buFont typeface="Arial" panose="020B0604020202020204" pitchFamily="34" charset="0"/>
              <a:buChar char="•"/>
            </a:pPr>
            <a:r>
              <a:rPr lang="en-GB" dirty="0"/>
              <a:t>Able to access safety information &amp; be informed about safety measures in place</a:t>
            </a:r>
          </a:p>
        </p:txBody>
      </p:sp>
      <p:sp>
        <p:nvSpPr>
          <p:cNvPr id="4" name="TextBox 3">
            <a:extLst>
              <a:ext uri="{FF2B5EF4-FFF2-40B4-BE49-F238E27FC236}">
                <a16:creationId xmlns:a16="http://schemas.microsoft.com/office/drawing/2014/main" id="{0D7C48D0-02FD-3CA6-F96D-DDAE6E3300BC}"/>
              </a:ext>
            </a:extLst>
          </p:cNvPr>
          <p:cNvSpPr txBox="1"/>
          <p:nvPr/>
        </p:nvSpPr>
        <p:spPr>
          <a:xfrm>
            <a:off x="442452" y="1976284"/>
            <a:ext cx="9556954" cy="4154984"/>
          </a:xfrm>
          <a:prstGeom prst="rect">
            <a:avLst/>
          </a:prstGeom>
          <a:noFill/>
        </p:spPr>
        <p:txBody>
          <a:bodyPr wrap="square" rtlCol="0">
            <a:spAutoFit/>
          </a:bodyPr>
          <a:lstStyle/>
          <a:p>
            <a:r>
              <a:rPr lang="en-GB" sz="2400" b="1" dirty="0">
                <a:latin typeface="Calibri" panose="020F0502020204030204" pitchFamily="34" charset="0"/>
                <a:ea typeface="Calibri" panose="020F0502020204030204" pitchFamily="34" charset="0"/>
                <a:cs typeface="Calibri" panose="020F0502020204030204" pitchFamily="34" charset="0"/>
              </a:rPr>
              <a:t>Barriers to Resident Engagement </a:t>
            </a:r>
          </a:p>
          <a:p>
            <a:pPr marL="342900" indent="-342900">
              <a:buFont typeface="Arial" panose="020B0604020202020204" pitchFamily="34" charset="0"/>
              <a:buChar char="•"/>
            </a:pPr>
            <a:r>
              <a:rPr lang="en-GB" sz="2000" b="1" dirty="0">
                <a:latin typeface="Calibri" panose="020F0502020204030204" pitchFamily="34" charset="0"/>
                <a:ea typeface="Calibri" panose="020F0502020204030204" pitchFamily="34" charset="0"/>
                <a:cs typeface="Calibri" panose="020F0502020204030204" pitchFamily="34" charset="0"/>
              </a:rPr>
              <a:t>Anti-social activities </a:t>
            </a:r>
            <a:r>
              <a:rPr lang="en-GB" sz="2000" dirty="0">
                <a:latin typeface="Calibri" panose="020F0502020204030204" pitchFamily="34" charset="0"/>
                <a:ea typeface="Calibri" panose="020F0502020204030204" pitchFamily="34" charset="0"/>
                <a:cs typeface="Calibri" panose="020F0502020204030204" pitchFamily="34" charset="0"/>
              </a:rPr>
              <a:t>– drugs, alcohol, sub-letting, gang activity, bed &amp; breakfast etc.</a:t>
            </a:r>
          </a:p>
          <a:p>
            <a:pPr marL="342900" indent="-342900">
              <a:buFont typeface="Arial" panose="020B0604020202020204" pitchFamily="34" charset="0"/>
              <a:buChar char="•"/>
            </a:pPr>
            <a:r>
              <a:rPr lang="en-GB" sz="2000" b="1" dirty="0">
                <a:latin typeface="Calibri" panose="020F0502020204030204" pitchFamily="34" charset="0"/>
                <a:ea typeface="Calibri" panose="020F0502020204030204" pitchFamily="34" charset="0"/>
                <a:cs typeface="Calibri" panose="020F0502020204030204" pitchFamily="34" charset="0"/>
              </a:rPr>
              <a:t>Distrust of authority </a:t>
            </a:r>
            <a:r>
              <a:rPr lang="en-GB" sz="2000" dirty="0">
                <a:latin typeface="Calibri" panose="020F0502020204030204" pitchFamily="34" charset="0"/>
                <a:ea typeface="Calibri" panose="020F0502020204030204" pitchFamily="34" charset="0"/>
                <a:cs typeface="Calibri" panose="020F0502020204030204" pitchFamily="34" charset="0"/>
              </a:rPr>
              <a:t>– non-engagement</a:t>
            </a:r>
          </a:p>
          <a:p>
            <a:pPr marL="342900" indent="-342900">
              <a:buFont typeface="Arial" panose="020B0604020202020204" pitchFamily="34" charset="0"/>
              <a:buChar char="•"/>
            </a:pPr>
            <a:r>
              <a:rPr lang="en-GB" sz="2000" b="1" dirty="0">
                <a:latin typeface="Calibri" panose="020F0502020204030204" pitchFamily="34" charset="0"/>
                <a:ea typeface="Calibri" panose="020F0502020204030204" pitchFamily="34" charset="0"/>
                <a:cs typeface="Calibri" panose="020F0502020204030204" pitchFamily="34" charset="0"/>
              </a:rPr>
              <a:t>Language barriers </a:t>
            </a:r>
            <a:r>
              <a:rPr lang="en-GB" sz="2000" dirty="0">
                <a:latin typeface="Calibri" panose="020F0502020204030204" pitchFamily="34" charset="0"/>
                <a:ea typeface="Calibri" panose="020F0502020204030204" pitchFamily="34" charset="0"/>
                <a:cs typeface="Calibri" panose="020F0502020204030204" pitchFamily="34" charset="0"/>
              </a:rPr>
              <a:t>- English not first language</a:t>
            </a:r>
          </a:p>
          <a:p>
            <a:pPr marL="342900" indent="-342900">
              <a:buFont typeface="Arial" panose="020B0604020202020204" pitchFamily="34" charset="0"/>
              <a:buChar char="•"/>
            </a:pPr>
            <a:r>
              <a:rPr lang="en-GB" sz="2000" b="1" dirty="0">
                <a:latin typeface="Calibri" panose="020F0502020204030204" pitchFamily="34" charset="0"/>
                <a:ea typeface="Calibri" panose="020F0502020204030204" pitchFamily="34" charset="0"/>
                <a:cs typeface="Calibri" panose="020F0502020204030204" pitchFamily="34" charset="0"/>
              </a:rPr>
              <a:t>Numeracy &amp; literacy issues </a:t>
            </a:r>
            <a:r>
              <a:rPr lang="en-GB" sz="2000" dirty="0">
                <a:latin typeface="Calibri" panose="020F0502020204030204" pitchFamily="34" charset="0"/>
                <a:ea typeface="Calibri" panose="020F0502020204030204" pitchFamily="34" charset="0"/>
                <a:cs typeface="Calibri" panose="020F0502020204030204" pitchFamily="34" charset="0"/>
              </a:rPr>
              <a:t>– average reading age in UK – 9 to 11 years</a:t>
            </a:r>
          </a:p>
          <a:p>
            <a:pPr marL="342900" indent="-342900">
              <a:buFont typeface="Arial" panose="020B0604020202020204" pitchFamily="34" charset="0"/>
              <a:buChar char="•"/>
            </a:pPr>
            <a:r>
              <a:rPr lang="en-GB" sz="2000" b="1" dirty="0">
                <a:latin typeface="Calibri" panose="020F0502020204030204" pitchFamily="34" charset="0"/>
                <a:ea typeface="Calibri" panose="020F0502020204030204" pitchFamily="34" charset="0"/>
                <a:cs typeface="Calibri" panose="020F0502020204030204" pitchFamily="34" charset="0"/>
              </a:rPr>
              <a:t>Never in/time </a:t>
            </a:r>
            <a:r>
              <a:rPr lang="en-GB" sz="2000" dirty="0">
                <a:latin typeface="Calibri" panose="020F0502020204030204" pitchFamily="34" charset="0"/>
                <a:ea typeface="Calibri" panose="020F0502020204030204" pitchFamily="34" charset="0"/>
                <a:cs typeface="Calibri" panose="020F0502020204030204" pitchFamily="34" charset="0"/>
              </a:rPr>
              <a:t>– holding down several jobs</a:t>
            </a:r>
          </a:p>
          <a:p>
            <a:pPr marL="342900" indent="-342900">
              <a:buFont typeface="Arial" panose="020B0604020202020204" pitchFamily="34" charset="0"/>
              <a:buChar char="•"/>
            </a:pPr>
            <a:r>
              <a:rPr lang="en-GB" sz="2000" b="1" dirty="0">
                <a:latin typeface="Calibri" panose="020F0502020204030204" pitchFamily="34" charset="0"/>
                <a:ea typeface="Calibri" panose="020F0502020204030204" pitchFamily="34" charset="0"/>
                <a:cs typeface="Calibri" panose="020F0502020204030204" pitchFamily="34" charset="0"/>
              </a:rPr>
              <a:t>Disabilities</a:t>
            </a:r>
            <a:r>
              <a:rPr lang="en-GB" sz="2000" dirty="0">
                <a:latin typeface="Calibri" panose="020F0502020204030204" pitchFamily="34" charset="0"/>
                <a:ea typeface="Calibri" panose="020F0502020204030204" pitchFamily="34" charset="0"/>
                <a:cs typeface="Calibri" panose="020F0502020204030204" pitchFamily="34" charset="0"/>
              </a:rPr>
              <a:t> – physical &amp; mental</a:t>
            </a:r>
          </a:p>
          <a:p>
            <a:pPr marL="342900" indent="-342900">
              <a:buFont typeface="Arial" panose="020B0604020202020204" pitchFamily="34" charset="0"/>
              <a:buChar char="•"/>
            </a:pPr>
            <a:r>
              <a:rPr lang="en-GB" sz="2000" b="1" dirty="0">
                <a:latin typeface="Calibri" panose="020F0502020204030204" pitchFamily="34" charset="0"/>
                <a:ea typeface="Calibri" panose="020F0502020204030204" pitchFamily="34" charset="0"/>
                <a:cs typeface="Calibri" panose="020F0502020204030204" pitchFamily="34" charset="0"/>
              </a:rPr>
              <a:t>Access to technology </a:t>
            </a:r>
            <a:r>
              <a:rPr lang="en-GB" sz="2000" dirty="0">
                <a:latin typeface="Calibri" panose="020F0502020204030204" pitchFamily="34" charset="0"/>
                <a:ea typeface="Calibri" panose="020F0502020204030204" pitchFamily="34" charset="0"/>
                <a:cs typeface="Calibri" panose="020F0502020204030204" pitchFamily="34" charset="0"/>
              </a:rPr>
              <a:t>– Smart phones, iPads &amp; computers etc</a:t>
            </a:r>
          </a:p>
          <a:p>
            <a:pPr marL="342900" indent="-342900">
              <a:buFont typeface="Arial" panose="020B0604020202020204" pitchFamily="34" charset="0"/>
              <a:buChar char="•"/>
            </a:pPr>
            <a:r>
              <a:rPr lang="en-GB" sz="2000" b="1" dirty="0">
                <a:latin typeface="Calibri" panose="020F0502020204030204" pitchFamily="34" charset="0"/>
                <a:ea typeface="Calibri" panose="020F0502020204030204" pitchFamily="34" charset="0"/>
                <a:cs typeface="Calibri" panose="020F0502020204030204" pitchFamily="34" charset="0"/>
              </a:rPr>
              <a:t>Distrust of QR Codes</a:t>
            </a:r>
          </a:p>
          <a:p>
            <a:pPr marL="342900" indent="-342900">
              <a:buFont typeface="Arial" panose="020B0604020202020204" pitchFamily="34" charset="0"/>
              <a:buChar char="•"/>
            </a:pPr>
            <a:r>
              <a:rPr lang="en-GB" sz="2000" b="1" dirty="0">
                <a:latin typeface="Calibri" panose="020F0502020204030204" pitchFamily="34" charset="0"/>
                <a:ea typeface="Calibri" panose="020F0502020204030204" pitchFamily="34" charset="0"/>
                <a:cs typeface="Calibri" panose="020F0502020204030204" pitchFamily="34" charset="0"/>
              </a:rPr>
              <a:t>Isolation/loneliness </a:t>
            </a:r>
            <a:r>
              <a:rPr lang="en-GB" sz="2000" dirty="0">
                <a:latin typeface="Calibri" panose="020F0502020204030204" pitchFamily="34" charset="0"/>
                <a:ea typeface="Calibri" panose="020F0502020204030204" pitchFamily="34" charset="0"/>
                <a:cs typeface="Calibri" panose="020F0502020204030204" pitchFamily="34" charset="0"/>
              </a:rPr>
              <a:t>– barriers to engagement</a:t>
            </a:r>
          </a:p>
          <a:p>
            <a:pPr marL="342900" indent="-342900">
              <a:buFont typeface="Arial" panose="020B0604020202020204" pitchFamily="34" charset="0"/>
              <a:buChar char="•"/>
            </a:pPr>
            <a:r>
              <a:rPr lang="en-GB" sz="2000" b="1" dirty="0">
                <a:latin typeface="Calibri" panose="020F0502020204030204" pitchFamily="34" charset="0"/>
                <a:ea typeface="Calibri" panose="020F0502020204030204" pitchFamily="34" charset="0"/>
                <a:cs typeface="Calibri" panose="020F0502020204030204" pitchFamily="34" charset="0"/>
              </a:rPr>
              <a:t>Hoarding issues, Untidy, Marginalised</a:t>
            </a:r>
          </a:p>
          <a:p>
            <a:pPr marL="342900" indent="-342900">
              <a:buFont typeface="Arial" panose="020B0604020202020204" pitchFamily="34" charset="0"/>
              <a:buChar char="•"/>
            </a:pPr>
            <a:r>
              <a:rPr lang="en-GB" sz="2000" b="1" dirty="0">
                <a:latin typeface="Calibri" panose="020F0502020204030204" pitchFamily="34" charset="0"/>
                <a:ea typeface="Calibri" panose="020F0502020204030204" pitchFamily="34" charset="0"/>
                <a:cs typeface="Calibri" panose="020F0502020204030204" pitchFamily="34" charset="0"/>
              </a:rPr>
              <a:t>Poverty, Racism, Vulnerability, Cultural barriers</a:t>
            </a:r>
          </a:p>
          <a:p>
            <a:pPr marL="342900" indent="-342900">
              <a:buFont typeface="Arial" panose="020B0604020202020204" pitchFamily="34" charset="0"/>
              <a:buChar char="•"/>
            </a:pPr>
            <a:r>
              <a:rPr lang="en-GB" sz="2000" b="1" dirty="0">
                <a:latin typeface="Calibri" panose="020F0502020204030204" pitchFamily="34" charset="0"/>
                <a:ea typeface="Calibri" panose="020F0502020204030204" pitchFamily="34" charset="0"/>
                <a:cs typeface="Calibri" panose="020F0502020204030204" pitchFamily="34" charset="0"/>
              </a:rPr>
              <a:t>Staff Engagement, Time &amp; Training (Not based on site)</a:t>
            </a:r>
          </a:p>
        </p:txBody>
      </p:sp>
      <p:pic>
        <p:nvPicPr>
          <p:cNvPr id="6" name="Picture 5">
            <a:extLst>
              <a:ext uri="{FF2B5EF4-FFF2-40B4-BE49-F238E27FC236}">
                <a16:creationId xmlns:a16="http://schemas.microsoft.com/office/drawing/2014/main" id="{73EF1ECD-7770-7B96-3EB5-4B7719EB3133}"/>
              </a:ext>
            </a:extLst>
          </p:cNvPr>
          <p:cNvPicPr>
            <a:picLocks noChangeAspect="1"/>
          </p:cNvPicPr>
          <p:nvPr/>
        </p:nvPicPr>
        <p:blipFill>
          <a:blip r:embed="rId4"/>
          <a:stretch>
            <a:fillRect/>
          </a:stretch>
        </p:blipFill>
        <p:spPr>
          <a:xfrm>
            <a:off x="6609278" y="4572000"/>
            <a:ext cx="5577309" cy="2286000"/>
          </a:xfrm>
          <a:prstGeom prst="rect">
            <a:avLst/>
          </a:prstGeom>
        </p:spPr>
      </p:pic>
      <p:sp>
        <p:nvSpPr>
          <p:cNvPr id="7" name="TextBox 6">
            <a:extLst>
              <a:ext uri="{FF2B5EF4-FFF2-40B4-BE49-F238E27FC236}">
                <a16:creationId xmlns:a16="http://schemas.microsoft.com/office/drawing/2014/main" id="{F6261914-011C-05FA-FE34-065F36A88875}"/>
              </a:ext>
            </a:extLst>
          </p:cNvPr>
          <p:cNvSpPr txBox="1"/>
          <p:nvPr/>
        </p:nvSpPr>
        <p:spPr>
          <a:xfrm>
            <a:off x="275303" y="6131268"/>
            <a:ext cx="6208574" cy="646331"/>
          </a:xfrm>
          <a:prstGeom prst="rect">
            <a:avLst/>
          </a:prstGeom>
          <a:noFill/>
        </p:spPr>
        <p:txBody>
          <a:bodyPr wrap="square" rtlCol="0">
            <a:spAutoFit/>
          </a:bodyPr>
          <a:lstStyle/>
          <a:p>
            <a:r>
              <a:rPr lang="en-US">
                <a:hlinkClick r:id="rId5"/>
              </a:rPr>
              <a:t>Vulnerable Customer Training &amp; Resources | Helen Pettifer Training</a:t>
            </a:r>
            <a:endParaRPr lang="en-GB" dirty="0"/>
          </a:p>
        </p:txBody>
      </p:sp>
    </p:spTree>
    <p:extLst>
      <p:ext uri="{BB962C8B-B14F-4D97-AF65-F5344CB8AC3E}">
        <p14:creationId xmlns:p14="http://schemas.microsoft.com/office/powerpoint/2010/main" val="30770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E51A5-5E77-D757-549E-A206412D6DD2}"/>
            </a:ext>
          </a:extLst>
        </p:cNvPr>
        <p:cNvGrpSpPr/>
        <p:nvPr/>
      </p:nvGrpSpPr>
      <p:grpSpPr>
        <a:xfrm>
          <a:off x="0" y="0"/>
          <a:ext cx="0" cy="0"/>
          <a:chOff x="0" y="0"/>
          <a:chExt cx="0" cy="0"/>
        </a:xfrm>
      </p:grpSpPr>
      <p:pic>
        <p:nvPicPr>
          <p:cNvPr id="1026" name="Picture 2" descr="Powerpoint Background Pastel Colors Images | Free Photos, PNG Stickers,  Wallpapers &amp; Backgrounds - rawpixel">
            <a:extLst>
              <a:ext uri="{FF2B5EF4-FFF2-40B4-BE49-F238E27FC236}">
                <a16:creationId xmlns:a16="http://schemas.microsoft.com/office/drawing/2014/main" id="{EA26C5F5-BFD7-93BF-C818-119616C472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 y="0"/>
            <a:ext cx="12186587" cy="68610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34405E8-80AE-C8BF-8CC8-3E20A465A8BD}"/>
              </a:ext>
            </a:extLst>
          </p:cNvPr>
          <p:cNvSpPr txBox="1"/>
          <p:nvPr/>
        </p:nvSpPr>
        <p:spPr>
          <a:xfrm>
            <a:off x="403122" y="255639"/>
            <a:ext cx="9724103" cy="830997"/>
          </a:xfrm>
          <a:prstGeom prst="rect">
            <a:avLst/>
          </a:prstGeom>
          <a:noFill/>
        </p:spPr>
        <p:txBody>
          <a:bodyPr wrap="square" rtlCol="0">
            <a:spAutoFit/>
          </a:bodyPr>
          <a:lstStyle/>
          <a:p>
            <a:r>
              <a:rPr lang="en-GB" sz="2400" b="1" dirty="0">
                <a:latin typeface="Calibri" panose="020F0502020204030204" pitchFamily="34" charset="0"/>
                <a:ea typeface="Calibri" panose="020F0502020204030204" pitchFamily="34" charset="0"/>
                <a:cs typeface="Calibri" panose="020F0502020204030204" pitchFamily="34" charset="0"/>
              </a:rPr>
              <a:t>Overlap with CDM 2015 – </a:t>
            </a:r>
            <a:r>
              <a:rPr lang="en-GB" sz="2400" dirty="0">
                <a:latin typeface="Calibri" panose="020F0502020204030204" pitchFamily="34" charset="0"/>
                <a:ea typeface="Calibri" panose="020F0502020204030204" pitchFamily="34" charset="0"/>
                <a:cs typeface="Calibri" panose="020F0502020204030204" pitchFamily="34" charset="0"/>
              </a:rPr>
              <a:t>Introducing additional responsibilities &amp; reinforcing existing ones</a:t>
            </a:r>
          </a:p>
        </p:txBody>
      </p:sp>
      <p:sp>
        <p:nvSpPr>
          <p:cNvPr id="4" name="TextBox 3">
            <a:extLst>
              <a:ext uri="{FF2B5EF4-FFF2-40B4-BE49-F238E27FC236}">
                <a16:creationId xmlns:a16="http://schemas.microsoft.com/office/drawing/2014/main" id="{ECF3A4DB-66F6-FCD1-5D64-92A167A30AFC}"/>
              </a:ext>
            </a:extLst>
          </p:cNvPr>
          <p:cNvSpPr txBox="1"/>
          <p:nvPr/>
        </p:nvSpPr>
        <p:spPr>
          <a:xfrm>
            <a:off x="403123" y="1221349"/>
            <a:ext cx="10491020" cy="1477328"/>
          </a:xfrm>
          <a:prstGeom prst="rect">
            <a:avLst/>
          </a:prstGeom>
          <a:noFill/>
        </p:spPr>
        <p:txBody>
          <a:bodyPr wrap="square" rtlCol="0">
            <a:spAutoFit/>
          </a:bodyPr>
          <a:lstStyle/>
          <a:p>
            <a:r>
              <a:rPr lang="en-GB" b="1" dirty="0"/>
              <a:t>Principle Designer</a:t>
            </a:r>
          </a:p>
          <a:p>
            <a:pPr marL="285750" indent="-285750">
              <a:buFont typeface="Arial" panose="020B0604020202020204" pitchFamily="34" charset="0"/>
              <a:buChar char="•"/>
            </a:pPr>
            <a:r>
              <a:rPr lang="en-GB" dirty="0"/>
              <a:t>Enhanced focus on building safety throughout the building life-cycle – </a:t>
            </a:r>
            <a:r>
              <a:rPr lang="en-GB" b="1" dirty="0"/>
              <a:t>Planning &amp; Management</a:t>
            </a:r>
          </a:p>
          <a:p>
            <a:pPr marL="285750" indent="-285750">
              <a:buFont typeface="Arial" panose="020B0604020202020204" pitchFamily="34" charset="0"/>
              <a:buChar char="•"/>
            </a:pPr>
            <a:r>
              <a:rPr lang="en-GB" dirty="0"/>
              <a:t>BSR – An increased focus on long-term safety management</a:t>
            </a:r>
          </a:p>
          <a:p>
            <a:pPr marL="285750" indent="-285750">
              <a:buFont typeface="Arial" panose="020B0604020202020204" pitchFamily="34" charset="0"/>
              <a:buChar char="•"/>
            </a:pPr>
            <a:r>
              <a:rPr lang="en-GB" dirty="0"/>
              <a:t>More comprehensive risk assessments, documentation and integration into the ‘Golden Thread</a:t>
            </a:r>
          </a:p>
          <a:p>
            <a:pPr marL="285750" indent="-285750">
              <a:buFont typeface="Arial" panose="020B0604020202020204" pitchFamily="34" charset="0"/>
              <a:buChar char="•"/>
            </a:pPr>
            <a:r>
              <a:rPr lang="en-GB" dirty="0"/>
              <a:t>Demonstrating effective communication of safety considerations to ensure all parties are informed</a:t>
            </a:r>
          </a:p>
        </p:txBody>
      </p:sp>
      <p:sp>
        <p:nvSpPr>
          <p:cNvPr id="5" name="TextBox 4">
            <a:extLst>
              <a:ext uri="{FF2B5EF4-FFF2-40B4-BE49-F238E27FC236}">
                <a16:creationId xmlns:a16="http://schemas.microsoft.com/office/drawing/2014/main" id="{78C0CDD8-90D0-DDD5-87B1-A115526CF328}"/>
              </a:ext>
            </a:extLst>
          </p:cNvPr>
          <p:cNvSpPr txBox="1"/>
          <p:nvPr/>
        </p:nvSpPr>
        <p:spPr>
          <a:xfrm>
            <a:off x="481781" y="2841523"/>
            <a:ext cx="9861754" cy="1200329"/>
          </a:xfrm>
          <a:prstGeom prst="rect">
            <a:avLst/>
          </a:prstGeom>
          <a:noFill/>
        </p:spPr>
        <p:txBody>
          <a:bodyPr wrap="square" rtlCol="0">
            <a:spAutoFit/>
          </a:bodyPr>
          <a:lstStyle/>
          <a:p>
            <a:r>
              <a:rPr lang="en-GB" b="1" dirty="0"/>
              <a:t>Principle Contractor</a:t>
            </a:r>
          </a:p>
          <a:p>
            <a:pPr marL="285750" indent="-285750">
              <a:buFont typeface="Arial" panose="020B0604020202020204" pitchFamily="34" charset="0"/>
              <a:buChar char="•"/>
            </a:pPr>
            <a:r>
              <a:rPr lang="en-GB" dirty="0"/>
              <a:t>On-going compliance with safety including safety management &amp; maintaining safety documentation throughout the building’s lifecycle, monitoring and reporting within the ‘Golden Thread’  </a:t>
            </a:r>
          </a:p>
        </p:txBody>
      </p:sp>
      <p:sp>
        <p:nvSpPr>
          <p:cNvPr id="6" name="TextBox 5">
            <a:extLst>
              <a:ext uri="{FF2B5EF4-FFF2-40B4-BE49-F238E27FC236}">
                <a16:creationId xmlns:a16="http://schemas.microsoft.com/office/drawing/2014/main" id="{3E2FEFAE-0B0C-7F0C-BC6D-D48F08A0CD54}"/>
              </a:ext>
            </a:extLst>
          </p:cNvPr>
          <p:cNvSpPr txBox="1"/>
          <p:nvPr/>
        </p:nvSpPr>
        <p:spPr>
          <a:xfrm>
            <a:off x="481781" y="4139381"/>
            <a:ext cx="9497961" cy="2308324"/>
          </a:xfrm>
          <a:prstGeom prst="rect">
            <a:avLst/>
          </a:prstGeom>
          <a:noFill/>
        </p:spPr>
        <p:txBody>
          <a:bodyPr wrap="square" rtlCol="0">
            <a:spAutoFit/>
          </a:bodyPr>
          <a:lstStyle/>
          <a:p>
            <a:r>
              <a:rPr lang="en-GB" b="1" dirty="0"/>
              <a:t>Client</a:t>
            </a:r>
          </a:p>
          <a:p>
            <a:pPr marL="285750" indent="-285750">
              <a:buFont typeface="Arial" panose="020B0604020202020204" pitchFamily="34" charset="0"/>
              <a:buChar char="•"/>
            </a:pPr>
            <a:r>
              <a:rPr lang="en-GB" dirty="0"/>
              <a:t>Ensure the PD &amp; PC comply with the BSR</a:t>
            </a:r>
          </a:p>
          <a:p>
            <a:pPr marL="285750" indent="-285750">
              <a:buFont typeface="Arial" panose="020B0604020202020204" pitchFamily="34" charset="0"/>
              <a:buChar char="•"/>
            </a:pPr>
            <a:r>
              <a:rPr lang="en-GB" dirty="0"/>
              <a:t>Ensure the ‘Golden Thread’ is maintained throughout the building lifecycle</a:t>
            </a:r>
          </a:p>
          <a:p>
            <a:pPr marL="285750" indent="-285750">
              <a:buFont typeface="Arial" panose="020B0604020202020204" pitchFamily="34" charset="0"/>
              <a:buChar char="•"/>
            </a:pPr>
            <a:endParaRPr lang="en-GB" dirty="0"/>
          </a:p>
          <a:p>
            <a:r>
              <a:rPr lang="en-GB" b="1" dirty="0"/>
              <a:t>Designers</a:t>
            </a:r>
          </a:p>
          <a:p>
            <a:pPr marL="285750" indent="-285750">
              <a:buFont typeface="Arial" panose="020B0604020202020204" pitchFamily="34" charset="0"/>
              <a:buChar char="•"/>
            </a:pPr>
            <a:r>
              <a:rPr lang="en-GB" dirty="0"/>
              <a:t>Comply with safety standards and ensure the ‘Golden Thread’ is maintained</a:t>
            </a:r>
          </a:p>
          <a:p>
            <a:pPr marL="285750" indent="-285750">
              <a:buFont typeface="Arial" panose="020B0604020202020204" pitchFamily="34" charset="0"/>
              <a:buChar char="•"/>
            </a:pPr>
            <a:r>
              <a:rPr lang="en-GB" dirty="0"/>
              <a:t>Requirement for more detailed documentation &amp; continuous up-dates to </a:t>
            </a:r>
          </a:p>
          <a:p>
            <a:r>
              <a:rPr lang="en-GB" dirty="0"/>
              <a:t>the ‘Golden Thread’</a:t>
            </a:r>
          </a:p>
        </p:txBody>
      </p:sp>
      <p:pic>
        <p:nvPicPr>
          <p:cNvPr id="11266" name="Picture 2" descr="CDM 2015 - Another Milestone Met - Blog ...">
            <a:extLst>
              <a:ext uri="{FF2B5EF4-FFF2-40B4-BE49-F238E27FC236}">
                <a16:creationId xmlns:a16="http://schemas.microsoft.com/office/drawing/2014/main" id="{7411E090-DB1F-583A-B238-CD2CA0EE1C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1884" y="4124332"/>
            <a:ext cx="3504703" cy="2733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279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D1693-6519-E8AD-BD4A-88E8CC43DF7A}"/>
            </a:ext>
          </a:extLst>
        </p:cNvPr>
        <p:cNvGrpSpPr/>
        <p:nvPr/>
      </p:nvGrpSpPr>
      <p:grpSpPr>
        <a:xfrm>
          <a:off x="0" y="0"/>
          <a:ext cx="0" cy="0"/>
          <a:chOff x="0" y="0"/>
          <a:chExt cx="0" cy="0"/>
        </a:xfrm>
      </p:grpSpPr>
      <p:pic>
        <p:nvPicPr>
          <p:cNvPr id="1026" name="Picture 2" descr="Powerpoint Background Pastel Colors Images | Free Photos, PNG Stickers,  Wallpapers &amp; Backgrounds - rawpixel">
            <a:extLst>
              <a:ext uri="{FF2B5EF4-FFF2-40B4-BE49-F238E27FC236}">
                <a16:creationId xmlns:a16="http://schemas.microsoft.com/office/drawing/2014/main" id="{3CE71124-ADA9-D5D9-8980-EC931237D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 y="0"/>
            <a:ext cx="12186587" cy="68610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F97F08A-7250-67DE-632B-2681DD36F8ED}"/>
              </a:ext>
            </a:extLst>
          </p:cNvPr>
          <p:cNvSpPr txBox="1"/>
          <p:nvPr/>
        </p:nvSpPr>
        <p:spPr>
          <a:xfrm>
            <a:off x="383458" y="314633"/>
            <a:ext cx="8802329" cy="830997"/>
          </a:xfrm>
          <a:prstGeom prst="rect">
            <a:avLst/>
          </a:prstGeom>
          <a:noFill/>
        </p:spPr>
        <p:txBody>
          <a:bodyPr wrap="square">
            <a:spAutoFit/>
          </a:bodyPr>
          <a:lstStyle/>
          <a:p>
            <a:r>
              <a:rPr lang="en-GB" sz="2400" b="1" dirty="0">
                <a:latin typeface="Calibri" panose="020F0502020204030204" pitchFamily="34" charset="0"/>
                <a:ea typeface="Calibri" panose="020F0502020204030204" pitchFamily="34" charset="0"/>
                <a:cs typeface="Calibri" panose="020F0502020204030204" pitchFamily="34" charset="0"/>
              </a:rPr>
              <a:t>Overlap with CDM 2015 – </a:t>
            </a:r>
            <a:r>
              <a:rPr lang="en-GB" sz="2400" dirty="0">
                <a:latin typeface="Calibri" panose="020F0502020204030204" pitchFamily="34" charset="0"/>
                <a:ea typeface="Calibri" panose="020F0502020204030204" pitchFamily="34" charset="0"/>
                <a:cs typeface="Calibri" panose="020F0502020204030204" pitchFamily="34" charset="0"/>
              </a:rPr>
              <a:t>Introducing additional responsibilities &amp; reinforcing existing ones</a:t>
            </a:r>
          </a:p>
        </p:txBody>
      </p:sp>
      <p:sp>
        <p:nvSpPr>
          <p:cNvPr id="4" name="TextBox 3">
            <a:extLst>
              <a:ext uri="{FF2B5EF4-FFF2-40B4-BE49-F238E27FC236}">
                <a16:creationId xmlns:a16="http://schemas.microsoft.com/office/drawing/2014/main" id="{DDE768A8-58D6-9241-2EB0-BA0732531449}"/>
              </a:ext>
            </a:extLst>
          </p:cNvPr>
          <p:cNvSpPr txBox="1"/>
          <p:nvPr/>
        </p:nvSpPr>
        <p:spPr>
          <a:xfrm>
            <a:off x="481781" y="1297858"/>
            <a:ext cx="8704006" cy="1477328"/>
          </a:xfrm>
          <a:prstGeom prst="rect">
            <a:avLst/>
          </a:prstGeom>
          <a:noFill/>
        </p:spPr>
        <p:txBody>
          <a:bodyPr wrap="square" rtlCol="0">
            <a:spAutoFit/>
          </a:bodyPr>
          <a:lstStyle/>
          <a:p>
            <a:r>
              <a:rPr lang="en-GB" b="1" dirty="0"/>
              <a:t>Contractors </a:t>
            </a:r>
          </a:p>
          <a:p>
            <a:pPr marL="285750" indent="-285750">
              <a:buFont typeface="Arial" panose="020B0604020202020204" pitchFamily="34" charset="0"/>
              <a:buChar char="•"/>
            </a:pPr>
            <a:r>
              <a:rPr lang="en-GB" dirty="0"/>
              <a:t>Must adhere to stricter safety practices &amp; maintain comprehensive safety records</a:t>
            </a:r>
          </a:p>
          <a:p>
            <a:endParaRPr lang="en-GB" dirty="0"/>
          </a:p>
          <a:p>
            <a:r>
              <a:rPr lang="en-GB" b="1" dirty="0"/>
              <a:t>Workers</a:t>
            </a:r>
          </a:p>
          <a:p>
            <a:pPr marL="285750" indent="-285750">
              <a:buFont typeface="Arial" panose="020B0604020202020204" pitchFamily="34" charset="0"/>
              <a:buChar char="•"/>
            </a:pPr>
            <a:r>
              <a:rPr lang="en-GB" dirty="0"/>
              <a:t>Must be made aware of enhanced safety standards &amp; reporting requirements</a:t>
            </a:r>
          </a:p>
        </p:txBody>
      </p:sp>
      <p:sp>
        <p:nvSpPr>
          <p:cNvPr id="5" name="TextBox 4">
            <a:extLst>
              <a:ext uri="{FF2B5EF4-FFF2-40B4-BE49-F238E27FC236}">
                <a16:creationId xmlns:a16="http://schemas.microsoft.com/office/drawing/2014/main" id="{D7DDF66C-24C6-C314-82CD-1182A63ABB5B}"/>
              </a:ext>
            </a:extLst>
          </p:cNvPr>
          <p:cNvSpPr txBox="1"/>
          <p:nvPr/>
        </p:nvSpPr>
        <p:spPr>
          <a:xfrm>
            <a:off x="481781" y="2949677"/>
            <a:ext cx="11149780" cy="523220"/>
          </a:xfrm>
          <a:prstGeom prst="rect">
            <a:avLst/>
          </a:prstGeom>
          <a:noFill/>
        </p:spPr>
        <p:txBody>
          <a:bodyPr wrap="square" rtlCol="0">
            <a:spAutoFit/>
          </a:bodyPr>
          <a:lstStyle/>
          <a:p>
            <a:r>
              <a:rPr lang="en-GB" sz="2800" b="1" dirty="0">
                <a:latin typeface="Calibri" panose="020F0502020204030204" pitchFamily="34" charset="0"/>
                <a:ea typeface="Calibri" panose="020F0502020204030204" pitchFamily="34" charset="0"/>
                <a:cs typeface="Calibri" panose="020F0502020204030204" pitchFamily="34" charset="0"/>
              </a:rPr>
              <a:t>The Golden Thread</a:t>
            </a:r>
          </a:p>
        </p:txBody>
      </p:sp>
      <p:sp>
        <p:nvSpPr>
          <p:cNvPr id="6" name="TextBox 5">
            <a:extLst>
              <a:ext uri="{FF2B5EF4-FFF2-40B4-BE49-F238E27FC236}">
                <a16:creationId xmlns:a16="http://schemas.microsoft.com/office/drawing/2014/main" id="{590AB9EE-7A09-E86F-31AD-90976AEC53D9}"/>
              </a:ext>
            </a:extLst>
          </p:cNvPr>
          <p:cNvSpPr txBox="1"/>
          <p:nvPr/>
        </p:nvSpPr>
        <p:spPr>
          <a:xfrm>
            <a:off x="61451" y="3687097"/>
            <a:ext cx="11570110" cy="369332"/>
          </a:xfrm>
          <a:prstGeom prst="rect">
            <a:avLst/>
          </a:prstGeom>
          <a:noFill/>
        </p:spPr>
        <p:txBody>
          <a:bodyPr wrap="square" rtlCol="0">
            <a:spAutoFit/>
          </a:bodyPr>
          <a:lstStyle/>
          <a:p>
            <a:r>
              <a:rPr lang="en-GB" dirty="0"/>
              <a:t>Reporting requirements are centred around the Golden Thread</a:t>
            </a:r>
          </a:p>
        </p:txBody>
      </p:sp>
      <p:sp>
        <p:nvSpPr>
          <p:cNvPr id="7" name="TextBox 6">
            <a:extLst>
              <a:ext uri="{FF2B5EF4-FFF2-40B4-BE49-F238E27FC236}">
                <a16:creationId xmlns:a16="http://schemas.microsoft.com/office/drawing/2014/main" id="{89398EC9-D85E-82AC-7142-512F81FA186F}"/>
              </a:ext>
            </a:extLst>
          </p:cNvPr>
          <p:cNvSpPr txBox="1"/>
          <p:nvPr/>
        </p:nvSpPr>
        <p:spPr>
          <a:xfrm>
            <a:off x="61452" y="4247535"/>
            <a:ext cx="7423356" cy="646331"/>
          </a:xfrm>
          <a:prstGeom prst="rect">
            <a:avLst/>
          </a:prstGeom>
          <a:noFill/>
        </p:spPr>
        <p:txBody>
          <a:bodyPr wrap="square" rtlCol="0">
            <a:spAutoFit/>
          </a:bodyPr>
          <a:lstStyle/>
          <a:p>
            <a:r>
              <a:rPr lang="en-GB" dirty="0"/>
              <a:t>The continuous &amp; unbroken flow of information that is accurate, up-to-date and easily accessible about a building throughout its life cycle</a:t>
            </a:r>
          </a:p>
        </p:txBody>
      </p:sp>
      <p:sp>
        <p:nvSpPr>
          <p:cNvPr id="8" name="TextBox 7">
            <a:extLst>
              <a:ext uri="{FF2B5EF4-FFF2-40B4-BE49-F238E27FC236}">
                <a16:creationId xmlns:a16="http://schemas.microsoft.com/office/drawing/2014/main" id="{59FA6B33-2000-69C5-FB75-B9F8E29CCF49}"/>
              </a:ext>
            </a:extLst>
          </p:cNvPr>
          <p:cNvSpPr txBox="1"/>
          <p:nvPr/>
        </p:nvSpPr>
        <p:spPr>
          <a:xfrm>
            <a:off x="61451" y="5043948"/>
            <a:ext cx="7361905" cy="646331"/>
          </a:xfrm>
          <a:prstGeom prst="rect">
            <a:avLst/>
          </a:prstGeom>
          <a:noFill/>
        </p:spPr>
        <p:txBody>
          <a:bodyPr wrap="square" rtlCol="0">
            <a:spAutoFit/>
          </a:bodyPr>
          <a:lstStyle/>
          <a:p>
            <a:r>
              <a:rPr lang="en-GB" dirty="0"/>
              <a:t>Includes details about the buildings design, construction and on-going maintenance   </a:t>
            </a:r>
          </a:p>
        </p:txBody>
      </p:sp>
      <p:sp>
        <p:nvSpPr>
          <p:cNvPr id="10" name="TextBox 9">
            <a:extLst>
              <a:ext uri="{FF2B5EF4-FFF2-40B4-BE49-F238E27FC236}">
                <a16:creationId xmlns:a16="http://schemas.microsoft.com/office/drawing/2014/main" id="{8F50998C-0E94-BCB5-2AE7-FC90E6A2A1AE}"/>
              </a:ext>
            </a:extLst>
          </p:cNvPr>
          <p:cNvSpPr txBox="1"/>
          <p:nvPr/>
        </p:nvSpPr>
        <p:spPr>
          <a:xfrm>
            <a:off x="61452" y="5837141"/>
            <a:ext cx="7361904" cy="923330"/>
          </a:xfrm>
          <a:prstGeom prst="rect">
            <a:avLst/>
          </a:prstGeom>
          <a:noFill/>
        </p:spPr>
        <p:txBody>
          <a:bodyPr wrap="square" rtlCol="0">
            <a:spAutoFit/>
          </a:bodyPr>
          <a:lstStyle/>
          <a:p>
            <a:r>
              <a:rPr lang="en-GB" dirty="0"/>
              <a:t>UK Gov ‘The purpose of the Golden Thread is to have the right information to understand the building and the steps needed to keep both the building and people living in it safe’</a:t>
            </a:r>
          </a:p>
        </p:txBody>
      </p:sp>
      <p:pic>
        <p:nvPicPr>
          <p:cNvPr id="12290" name="Picture 2" descr="Dissecting the golden thread: How models can support participants  regardless of the teacher development programme constraints : My College">
            <a:extLst>
              <a:ext uri="{FF2B5EF4-FFF2-40B4-BE49-F238E27FC236}">
                <a16:creationId xmlns:a16="http://schemas.microsoft.com/office/drawing/2014/main" id="{B8C2B40F-9546-1AC1-D3B4-B0B6BF37E7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1138" y="3609944"/>
            <a:ext cx="4820862" cy="3248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336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CD53F-4B07-E2F2-B0F6-2A186FBC28AB}"/>
            </a:ext>
          </a:extLst>
        </p:cNvPr>
        <p:cNvGrpSpPr/>
        <p:nvPr/>
      </p:nvGrpSpPr>
      <p:grpSpPr>
        <a:xfrm>
          <a:off x="0" y="0"/>
          <a:ext cx="0" cy="0"/>
          <a:chOff x="0" y="0"/>
          <a:chExt cx="0" cy="0"/>
        </a:xfrm>
      </p:grpSpPr>
      <p:pic>
        <p:nvPicPr>
          <p:cNvPr id="1026" name="Picture 2" descr="Powerpoint Background Pastel Colors Images | Free Photos, PNG Stickers,  Wallpapers &amp; Backgrounds - rawpixel">
            <a:extLst>
              <a:ext uri="{FF2B5EF4-FFF2-40B4-BE49-F238E27FC236}">
                <a16:creationId xmlns:a16="http://schemas.microsoft.com/office/drawing/2014/main" id="{51E8DEEE-8CF4-EFBF-44DD-235377BEB4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 y="0"/>
            <a:ext cx="12186587" cy="68610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336D17D-4E69-5D6B-346D-1904C0A80049}"/>
              </a:ext>
            </a:extLst>
          </p:cNvPr>
          <p:cNvSpPr txBox="1"/>
          <p:nvPr/>
        </p:nvSpPr>
        <p:spPr>
          <a:xfrm>
            <a:off x="540774" y="275303"/>
            <a:ext cx="7590503" cy="461665"/>
          </a:xfrm>
          <a:prstGeom prst="rect">
            <a:avLst/>
          </a:prstGeom>
          <a:noFill/>
        </p:spPr>
        <p:txBody>
          <a:bodyPr wrap="square" rtlCol="0">
            <a:spAutoFit/>
          </a:bodyPr>
          <a:lstStyle/>
          <a:p>
            <a:r>
              <a:rPr lang="en-GB" sz="2400" b="1" dirty="0">
                <a:latin typeface="Calibri" panose="020F0502020204030204" pitchFamily="34" charset="0"/>
                <a:ea typeface="Calibri" panose="020F0502020204030204" pitchFamily="34" charset="0"/>
                <a:cs typeface="Calibri" panose="020F0502020204030204" pitchFamily="34" charset="0"/>
              </a:rPr>
              <a:t>Golden Thread – Key Information</a:t>
            </a:r>
          </a:p>
        </p:txBody>
      </p:sp>
      <p:sp>
        <p:nvSpPr>
          <p:cNvPr id="3" name="TextBox 2">
            <a:extLst>
              <a:ext uri="{FF2B5EF4-FFF2-40B4-BE49-F238E27FC236}">
                <a16:creationId xmlns:a16="http://schemas.microsoft.com/office/drawing/2014/main" id="{2E128E30-09F5-D273-8068-B7FEAF32FB10}"/>
              </a:ext>
            </a:extLst>
          </p:cNvPr>
          <p:cNvSpPr txBox="1"/>
          <p:nvPr/>
        </p:nvSpPr>
        <p:spPr>
          <a:xfrm>
            <a:off x="363794" y="816077"/>
            <a:ext cx="9960077" cy="707886"/>
          </a:xfrm>
          <a:prstGeom prst="rect">
            <a:avLst/>
          </a:prstGeom>
          <a:noFill/>
        </p:spPr>
        <p:txBody>
          <a:bodyPr wrap="square" rtlCol="0">
            <a:spAutoFit/>
          </a:bodyPr>
          <a:lstStyle/>
          <a:p>
            <a:r>
              <a:rPr lang="en-GB" sz="2000" b="1" dirty="0">
                <a:latin typeface="Calibri" panose="020F0502020204030204" pitchFamily="34" charset="0"/>
                <a:ea typeface="Calibri" panose="020F0502020204030204" pitchFamily="34" charset="0"/>
                <a:cs typeface="Calibri" panose="020F0502020204030204" pitchFamily="34" charset="0"/>
              </a:rPr>
              <a:t>Good Information </a:t>
            </a:r>
            <a:r>
              <a:rPr lang="en-GB" sz="2000" dirty="0">
                <a:latin typeface="Calibri" panose="020F0502020204030204" pitchFamily="34" charset="0"/>
                <a:ea typeface="Calibri" panose="020F0502020204030204" pitchFamily="34" charset="0"/>
                <a:cs typeface="Calibri" panose="020F0502020204030204" pitchFamily="34" charset="0"/>
              </a:rPr>
              <a:t>– Ensuring comprehensive records are kept covering  key safety measures and maintenance  activities, accurate, reflecting the true state of the building and up-to-date. </a:t>
            </a:r>
          </a:p>
        </p:txBody>
      </p:sp>
      <p:sp>
        <p:nvSpPr>
          <p:cNvPr id="4" name="TextBox 3">
            <a:extLst>
              <a:ext uri="{FF2B5EF4-FFF2-40B4-BE49-F238E27FC236}">
                <a16:creationId xmlns:a16="http://schemas.microsoft.com/office/drawing/2014/main" id="{F3CA5E34-B1CA-8647-09F0-CCE3B6993A1D}"/>
              </a:ext>
            </a:extLst>
          </p:cNvPr>
          <p:cNvSpPr txBox="1"/>
          <p:nvPr/>
        </p:nvSpPr>
        <p:spPr>
          <a:xfrm>
            <a:off x="363794" y="1769806"/>
            <a:ext cx="9635612" cy="707886"/>
          </a:xfrm>
          <a:prstGeom prst="rect">
            <a:avLst/>
          </a:prstGeom>
          <a:noFill/>
        </p:spPr>
        <p:txBody>
          <a:bodyPr wrap="square" rtlCol="0">
            <a:spAutoFit/>
          </a:bodyPr>
          <a:lstStyle/>
          <a:p>
            <a:r>
              <a:rPr lang="en-GB" sz="2000" dirty="0">
                <a:latin typeface="Calibri" panose="020F0502020204030204" pitchFamily="34" charset="0"/>
                <a:ea typeface="Calibri" panose="020F0502020204030204" pitchFamily="34" charset="0"/>
                <a:cs typeface="Calibri" panose="020F0502020204030204" pitchFamily="34" charset="0"/>
              </a:rPr>
              <a:t>All information should be easily accessible  to all relevant stakeholders including construction professionals, facilities managers and regulatory bodies  </a:t>
            </a:r>
          </a:p>
        </p:txBody>
      </p:sp>
      <p:sp>
        <p:nvSpPr>
          <p:cNvPr id="5" name="TextBox 4">
            <a:extLst>
              <a:ext uri="{FF2B5EF4-FFF2-40B4-BE49-F238E27FC236}">
                <a16:creationId xmlns:a16="http://schemas.microsoft.com/office/drawing/2014/main" id="{D9E4F5CA-1DDF-D3BE-EF54-DC951C990F13}"/>
              </a:ext>
            </a:extLst>
          </p:cNvPr>
          <p:cNvSpPr txBox="1"/>
          <p:nvPr/>
        </p:nvSpPr>
        <p:spPr>
          <a:xfrm>
            <a:off x="452284" y="2644877"/>
            <a:ext cx="9547122" cy="923330"/>
          </a:xfrm>
          <a:prstGeom prst="rect">
            <a:avLst/>
          </a:prstGeom>
          <a:noFill/>
        </p:spPr>
        <p:txBody>
          <a:bodyPr wrap="square" rtlCol="0">
            <a:spAutoFit/>
          </a:bodyPr>
          <a:lstStyle/>
          <a:p>
            <a:r>
              <a:rPr lang="en-GB" dirty="0"/>
              <a:t>All changes to a building design and materials must be documented and assessed, known as </a:t>
            </a:r>
            <a:r>
              <a:rPr lang="en-GB" b="1" dirty="0"/>
              <a:t>Change Control</a:t>
            </a:r>
            <a:r>
              <a:rPr lang="en-GB" dirty="0"/>
              <a:t>, this will ensure every modification is evaluated for its safety impact  and is properly integrated into the building records </a:t>
            </a:r>
          </a:p>
        </p:txBody>
      </p:sp>
      <p:sp>
        <p:nvSpPr>
          <p:cNvPr id="6" name="TextBox 5">
            <a:extLst>
              <a:ext uri="{FF2B5EF4-FFF2-40B4-BE49-F238E27FC236}">
                <a16:creationId xmlns:a16="http://schemas.microsoft.com/office/drawing/2014/main" id="{3A3F8AFF-86D6-BB28-390C-01603AD6D7F9}"/>
              </a:ext>
            </a:extLst>
          </p:cNvPr>
          <p:cNvSpPr txBox="1"/>
          <p:nvPr/>
        </p:nvSpPr>
        <p:spPr>
          <a:xfrm>
            <a:off x="540774" y="3765755"/>
            <a:ext cx="9783097" cy="2308324"/>
          </a:xfrm>
          <a:prstGeom prst="rect">
            <a:avLst/>
          </a:prstGeom>
          <a:noFill/>
        </p:spPr>
        <p:txBody>
          <a:bodyPr wrap="square" rtlCol="0">
            <a:spAutoFit/>
          </a:bodyPr>
          <a:lstStyle/>
          <a:p>
            <a:r>
              <a:rPr lang="en-GB" dirty="0"/>
              <a:t>The Act introduced a ‘</a:t>
            </a:r>
            <a:r>
              <a:rPr lang="en-GB" b="1" dirty="0"/>
              <a:t>Structural Change Control</a:t>
            </a:r>
            <a:r>
              <a:rPr lang="en-GB" dirty="0"/>
              <a:t>’ process, categorising changes into three main types:</a:t>
            </a:r>
          </a:p>
          <a:p>
            <a:pPr marL="285750" indent="-285750">
              <a:buFont typeface="Arial" panose="020B0604020202020204" pitchFamily="34" charset="0"/>
              <a:buChar char="•"/>
            </a:pPr>
            <a:r>
              <a:rPr lang="en-GB" b="1" dirty="0"/>
              <a:t>Major Changes </a:t>
            </a:r>
            <a:r>
              <a:rPr lang="en-GB" dirty="0"/>
              <a:t>– Significant alterations, such as increasing the buildings height, which requires prior approval from the BSR</a:t>
            </a:r>
          </a:p>
          <a:p>
            <a:pPr marL="285750" indent="-285750">
              <a:buFont typeface="Arial" panose="020B0604020202020204" pitchFamily="34" charset="0"/>
              <a:buChar char="•"/>
            </a:pPr>
            <a:r>
              <a:rPr lang="en-GB" dirty="0"/>
              <a:t> </a:t>
            </a:r>
            <a:r>
              <a:rPr lang="en-GB" b="1" dirty="0"/>
              <a:t>Notifiable Changes </a:t>
            </a:r>
            <a:r>
              <a:rPr lang="en-GB" dirty="0"/>
              <a:t>– Includes modifications, such as altering a flats layout, which must be reported to the BSR with the required documentation</a:t>
            </a:r>
          </a:p>
          <a:p>
            <a:pPr marL="285750" indent="-285750">
              <a:buFont typeface="Arial" panose="020B0604020202020204" pitchFamily="34" charset="0"/>
              <a:buChar char="•"/>
            </a:pPr>
            <a:r>
              <a:rPr lang="en-GB" b="1" dirty="0"/>
              <a:t>Recordable Changes </a:t>
            </a:r>
            <a:r>
              <a:rPr lang="en-GB" dirty="0"/>
              <a:t>– This involves minor adjustments, which do not fall into the above categories, should be documented and included in the final safety review      </a:t>
            </a:r>
          </a:p>
        </p:txBody>
      </p:sp>
      <p:sp>
        <p:nvSpPr>
          <p:cNvPr id="7" name="TextBox 6">
            <a:extLst>
              <a:ext uri="{FF2B5EF4-FFF2-40B4-BE49-F238E27FC236}">
                <a16:creationId xmlns:a16="http://schemas.microsoft.com/office/drawing/2014/main" id="{C6450C29-AE02-01C2-CEE5-9405B21D36CB}"/>
              </a:ext>
            </a:extLst>
          </p:cNvPr>
          <p:cNvSpPr txBox="1"/>
          <p:nvPr/>
        </p:nvSpPr>
        <p:spPr>
          <a:xfrm>
            <a:off x="285135" y="6041923"/>
            <a:ext cx="11120284" cy="646331"/>
          </a:xfrm>
          <a:prstGeom prst="rect">
            <a:avLst/>
          </a:prstGeom>
          <a:noFill/>
        </p:spPr>
        <p:txBody>
          <a:bodyPr wrap="square" rtlCol="0">
            <a:spAutoFit/>
          </a:bodyPr>
          <a:lstStyle/>
          <a:p>
            <a:r>
              <a:rPr lang="en-GB" dirty="0"/>
              <a:t>Introduced </a:t>
            </a:r>
            <a:r>
              <a:rPr lang="en-GB" b="1" dirty="0"/>
              <a:t>Reporting Standards </a:t>
            </a:r>
            <a:r>
              <a:rPr lang="en-GB" dirty="0"/>
              <a:t>that include regular reporting to the BSR , updates on safety measures, any incidents that occur, regular safety and </a:t>
            </a:r>
            <a:r>
              <a:rPr lang="en-GB" dirty="0" err="1"/>
              <a:t>auditsto</a:t>
            </a:r>
            <a:r>
              <a:rPr lang="en-GB" dirty="0"/>
              <a:t> ensure site compliance </a:t>
            </a:r>
          </a:p>
        </p:txBody>
      </p:sp>
    </p:spTree>
    <p:extLst>
      <p:ext uri="{BB962C8B-B14F-4D97-AF65-F5344CB8AC3E}">
        <p14:creationId xmlns:p14="http://schemas.microsoft.com/office/powerpoint/2010/main" val="2797933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8D4A4-021A-EF03-ED8F-31D82F77F889}"/>
            </a:ext>
          </a:extLst>
        </p:cNvPr>
        <p:cNvGrpSpPr/>
        <p:nvPr/>
      </p:nvGrpSpPr>
      <p:grpSpPr>
        <a:xfrm>
          <a:off x="0" y="0"/>
          <a:ext cx="0" cy="0"/>
          <a:chOff x="0" y="0"/>
          <a:chExt cx="0" cy="0"/>
        </a:xfrm>
      </p:grpSpPr>
      <p:pic>
        <p:nvPicPr>
          <p:cNvPr id="1026" name="Picture 2" descr="Powerpoint Background Pastel Colors Images | Free Photos, PNG Stickers,  Wallpapers &amp; Backgrounds - rawpixel">
            <a:extLst>
              <a:ext uri="{FF2B5EF4-FFF2-40B4-BE49-F238E27FC236}">
                <a16:creationId xmlns:a16="http://schemas.microsoft.com/office/drawing/2014/main" id="{4753403B-7B87-8436-DF18-CA7338D55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 y="0"/>
            <a:ext cx="12186587" cy="68610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0836CE3-917C-754F-350E-2FC269B84218}"/>
              </a:ext>
            </a:extLst>
          </p:cNvPr>
          <p:cNvSpPr txBox="1"/>
          <p:nvPr/>
        </p:nvSpPr>
        <p:spPr>
          <a:xfrm>
            <a:off x="471948" y="334297"/>
            <a:ext cx="10382865" cy="461665"/>
          </a:xfrm>
          <a:prstGeom prst="rect">
            <a:avLst/>
          </a:prstGeom>
          <a:noFill/>
        </p:spPr>
        <p:txBody>
          <a:bodyPr wrap="square" rtlCol="0">
            <a:spAutoFit/>
          </a:bodyPr>
          <a:lstStyle/>
          <a:p>
            <a:r>
              <a:rPr lang="en-GB" sz="2400" b="1" dirty="0">
                <a:latin typeface="Calibri" panose="020F0502020204030204" pitchFamily="34" charset="0"/>
                <a:ea typeface="Calibri" panose="020F0502020204030204" pitchFamily="34" charset="0"/>
                <a:cs typeface="Calibri" panose="020F0502020204030204" pitchFamily="34" charset="0"/>
              </a:rPr>
              <a:t>Critical Control Plan (CCP)</a:t>
            </a:r>
          </a:p>
        </p:txBody>
      </p:sp>
      <p:sp>
        <p:nvSpPr>
          <p:cNvPr id="3" name="TextBox 2">
            <a:extLst>
              <a:ext uri="{FF2B5EF4-FFF2-40B4-BE49-F238E27FC236}">
                <a16:creationId xmlns:a16="http://schemas.microsoft.com/office/drawing/2014/main" id="{6C2B7B6B-2CE1-94D6-2A01-F0CBFF684A7E}"/>
              </a:ext>
            </a:extLst>
          </p:cNvPr>
          <p:cNvSpPr txBox="1"/>
          <p:nvPr/>
        </p:nvSpPr>
        <p:spPr>
          <a:xfrm>
            <a:off x="255639" y="943897"/>
            <a:ext cx="8593393" cy="1908215"/>
          </a:xfrm>
          <a:prstGeom prst="rect">
            <a:avLst/>
          </a:prstGeom>
          <a:noFill/>
        </p:spPr>
        <p:txBody>
          <a:bodyPr wrap="square" rtlCol="0">
            <a:spAutoFit/>
          </a:bodyPr>
          <a:lstStyle/>
          <a:p>
            <a:pPr marL="285750" indent="-285750">
              <a:buFont typeface="Arial" panose="020B0604020202020204" pitchFamily="34" charset="0"/>
              <a:buChar char="•"/>
            </a:pPr>
            <a:r>
              <a:rPr lang="en-GB" sz="2000" dirty="0"/>
              <a:t>A document designed to ensure High Risk Buildings comply with safety requirements upon completion </a:t>
            </a:r>
          </a:p>
          <a:p>
            <a:pPr marL="285750" indent="-285750">
              <a:buFont typeface="Arial" panose="020B0604020202020204" pitchFamily="34" charset="0"/>
              <a:buChar char="•"/>
            </a:pPr>
            <a:r>
              <a:rPr lang="en-GB" sz="2000" dirty="0"/>
              <a:t>Provides a structured approach to managing construction work </a:t>
            </a:r>
          </a:p>
          <a:p>
            <a:pPr marL="285750" indent="-285750">
              <a:buFont typeface="Arial" panose="020B0604020202020204" pitchFamily="34" charset="0"/>
              <a:buChar char="•"/>
            </a:pPr>
            <a:r>
              <a:rPr lang="en-GB" sz="2000" dirty="0"/>
              <a:t>Serves as a practical tool to controlling a project and communicating safety strategies to all team members</a:t>
            </a:r>
          </a:p>
          <a:p>
            <a:pPr marL="285750" indent="-285750">
              <a:buFont typeface="Arial" panose="020B0604020202020204" pitchFamily="34" charset="0"/>
              <a:buChar char="•"/>
            </a:pPr>
            <a:endParaRPr lang="en-GB" dirty="0"/>
          </a:p>
        </p:txBody>
      </p:sp>
      <p:sp>
        <p:nvSpPr>
          <p:cNvPr id="4" name="TextBox 3">
            <a:extLst>
              <a:ext uri="{FF2B5EF4-FFF2-40B4-BE49-F238E27FC236}">
                <a16:creationId xmlns:a16="http://schemas.microsoft.com/office/drawing/2014/main" id="{F53E5ED8-9D55-9DD8-97A2-6D5907910F38}"/>
              </a:ext>
            </a:extLst>
          </p:cNvPr>
          <p:cNvSpPr txBox="1"/>
          <p:nvPr/>
        </p:nvSpPr>
        <p:spPr>
          <a:xfrm>
            <a:off x="255639" y="2698223"/>
            <a:ext cx="7423355" cy="4062651"/>
          </a:xfrm>
          <a:prstGeom prst="rect">
            <a:avLst/>
          </a:prstGeom>
          <a:noFill/>
        </p:spPr>
        <p:txBody>
          <a:bodyPr wrap="square" rtlCol="0">
            <a:spAutoFit/>
          </a:bodyPr>
          <a:lstStyle/>
          <a:p>
            <a:r>
              <a:rPr lang="en-GB" sz="2000" b="1" dirty="0"/>
              <a:t>The CCP will include</a:t>
            </a:r>
            <a:r>
              <a:rPr lang="en-GB" sz="2000" dirty="0"/>
              <a:t>:</a:t>
            </a:r>
          </a:p>
          <a:p>
            <a:pPr marL="285750" indent="-285750">
              <a:buFont typeface="Arial" panose="020B0604020202020204" pitchFamily="34" charset="0"/>
              <a:buChar char="•"/>
            </a:pPr>
            <a:r>
              <a:rPr lang="en-GB" sz="2000" b="1" dirty="0"/>
              <a:t>The Scope of the Work </a:t>
            </a:r>
            <a:r>
              <a:rPr lang="en-GB" sz="2000" dirty="0"/>
              <a:t>– A clear outline of the construction tasks to be completed with ‘specific’ attention to fire &amp; structural safety standards</a:t>
            </a:r>
          </a:p>
          <a:p>
            <a:pPr marL="285750" indent="-285750">
              <a:buFont typeface="Arial" panose="020B0604020202020204" pitchFamily="34" charset="0"/>
              <a:buChar char="•"/>
            </a:pPr>
            <a:r>
              <a:rPr lang="en-GB" sz="2000" b="1" dirty="0"/>
              <a:t>Roles &amp; Responsibilities </a:t>
            </a:r>
            <a:r>
              <a:rPr lang="en-GB" sz="2000" dirty="0"/>
              <a:t>– Clarification of each duty holders responsibilities from those who are responsible and accountable  to those who need to be kept informed throughout the project</a:t>
            </a:r>
          </a:p>
          <a:p>
            <a:pPr marL="285750" indent="-285750">
              <a:buFont typeface="Arial" panose="020B0604020202020204" pitchFamily="34" charset="0"/>
              <a:buChar char="•"/>
            </a:pPr>
            <a:r>
              <a:rPr lang="en-GB" sz="2000" b="1" dirty="0"/>
              <a:t>Co-operation Strategies </a:t>
            </a:r>
            <a:r>
              <a:rPr lang="en-GB" sz="2000" dirty="0"/>
              <a:t>– Methods to foster collaboration among </a:t>
            </a:r>
            <a:r>
              <a:rPr lang="en-GB" sz="2000" dirty="0" err="1"/>
              <a:t>prejoct</a:t>
            </a:r>
            <a:r>
              <a:rPr lang="en-GB" sz="2000" dirty="0"/>
              <a:t> team leaders, supported by effective communication channels to enhance team work and comply with safety requirements </a:t>
            </a:r>
          </a:p>
          <a:p>
            <a:pPr marL="285750" indent="-285750">
              <a:buFont typeface="Arial" panose="020B0604020202020204" pitchFamily="34" charset="0"/>
              <a:buChar char="•"/>
            </a:pPr>
            <a:endParaRPr lang="en-GB" dirty="0"/>
          </a:p>
        </p:txBody>
      </p:sp>
      <p:pic>
        <p:nvPicPr>
          <p:cNvPr id="14338" name="Picture 2" descr="BSc (Hons) Construction Project ...">
            <a:extLst>
              <a:ext uri="{FF2B5EF4-FFF2-40B4-BE49-F238E27FC236}">
                <a16:creationId xmlns:a16="http://schemas.microsoft.com/office/drawing/2014/main" id="{280D3C78-5107-6667-EEFF-74A116B77E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9220" y="2632147"/>
            <a:ext cx="4136944" cy="4118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127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289D36-8D7C-1A8D-CF81-99B0D681752D}"/>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owerpoint Background Pastel Colors Images | Free Photos, PNG Stickers,  Wallpapers &amp; Backgrounds - rawpixel">
            <a:extLst>
              <a:ext uri="{FF2B5EF4-FFF2-40B4-BE49-F238E27FC236}">
                <a16:creationId xmlns:a16="http://schemas.microsoft.com/office/drawing/2014/main" id="{DAC7C360-5EA1-3337-3FE3-4095BD4C30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688"/>
          <a:stretch/>
        </p:blipFill>
        <p:spPr bwMode="auto">
          <a:xfrm>
            <a:off x="2522358"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8D835128-D029-0A8A-6398-21375DB758B3}"/>
              </a:ext>
            </a:extLst>
          </p:cNvPr>
          <p:cNvSpPr txBox="1"/>
          <p:nvPr/>
        </p:nvSpPr>
        <p:spPr>
          <a:xfrm>
            <a:off x="952228" y="743447"/>
            <a:ext cx="3973385" cy="3692028"/>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en-US" sz="5200" b="1" dirty="0">
                <a:latin typeface="+mj-lt"/>
                <a:ea typeface="+mj-ea"/>
                <a:cs typeface="+mj-cs"/>
              </a:rPr>
              <a:t>The Building Assessment Certificate (BAC)</a:t>
            </a:r>
          </a:p>
        </p:txBody>
      </p:sp>
      <p:sp>
        <p:nvSpPr>
          <p:cNvPr id="3" name="TextBox 2">
            <a:extLst>
              <a:ext uri="{FF2B5EF4-FFF2-40B4-BE49-F238E27FC236}">
                <a16:creationId xmlns:a16="http://schemas.microsoft.com/office/drawing/2014/main" id="{3073D317-D9B0-1A4B-B515-D4B65521A6F1}"/>
              </a:ext>
            </a:extLst>
          </p:cNvPr>
          <p:cNvSpPr txBox="1"/>
          <p:nvPr/>
        </p:nvSpPr>
        <p:spPr>
          <a:xfrm>
            <a:off x="4778477" y="156776"/>
            <a:ext cx="7159523" cy="6684266"/>
          </a:xfrm>
          <a:prstGeom prst="rect">
            <a:avLst/>
          </a:prstGeom>
          <a:noFill/>
        </p:spPr>
        <p:txBody>
          <a:bodyPr wrap="square" rtlCol="0">
            <a:spAutoFit/>
          </a:bodyPr>
          <a:lstStyle/>
          <a:p>
            <a:pPr marL="342900" lvl="0" indent="-342900">
              <a:lnSpc>
                <a:spcPts val="1650"/>
              </a:lnSpc>
              <a:spcAft>
                <a:spcPts val="600"/>
              </a:spcAft>
              <a:buSzPts val="1000"/>
              <a:buFont typeface="Symbol" panose="05050102010706020507" pitchFamily="18" charset="2"/>
              <a:buChar char=""/>
              <a:tabLst>
                <a:tab pos="457200" algn="l"/>
              </a:tabLst>
            </a:pPr>
            <a:r>
              <a:rPr lang="en-GB" sz="2000" b="1"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Purpose:</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ts val="1650"/>
              </a:lnSpc>
              <a:spcAft>
                <a:spcPts val="600"/>
              </a:spcAft>
              <a:buSzPts val="1000"/>
              <a:buFont typeface="Symbol" panose="05050102010706020507" pitchFamily="18" charset="2"/>
              <a:buChar char=""/>
              <a:tabLst>
                <a:tab pos="457200" algn="l"/>
              </a:tabLst>
            </a:pPr>
            <a:r>
              <a:rPr lang="en-GB" sz="2000" spc="1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The BAC demonstrates that a building is safe for occupancy and that the Principal Accountable Person (PAP) is effectively managing building safety risks, including fire safety and structural integrity.  </a:t>
            </a:r>
          </a:p>
          <a:p>
            <a:pPr marL="342900" lvl="0" indent="-342900">
              <a:lnSpc>
                <a:spcPts val="1650"/>
              </a:lnSpc>
              <a:spcAft>
                <a:spcPts val="600"/>
              </a:spcAft>
              <a:buSzPts val="1000"/>
              <a:buFont typeface="Symbol" panose="05050102010706020507" pitchFamily="18" charset="2"/>
              <a:buChar char=""/>
              <a:tabLst>
                <a:tab pos="457200" algn="l"/>
              </a:tabLst>
            </a:pPr>
            <a:r>
              <a:rPr lang="en-GB" sz="2000" b="1" spc="1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Who needs one?</a:t>
            </a:r>
            <a:endParaRPr lang="en-GB" sz="2000" spc="10" dirty="0">
              <a:solidFill>
                <a:srgbClr val="545D7E"/>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ts val="1650"/>
              </a:lnSpc>
              <a:spcAft>
                <a:spcPts val="600"/>
              </a:spcAft>
              <a:buSzPts val="1000"/>
              <a:buFont typeface="Symbol" panose="05050102010706020507" pitchFamily="18" charset="2"/>
              <a:buChar char=""/>
              <a:tabLst>
                <a:tab pos="457200" algn="l"/>
              </a:tabLst>
            </a:pPr>
            <a:r>
              <a:rPr lang="en-GB" sz="2000" spc="1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The PAP for a high-risk residential building (at least 7 storeys or 18 metres high with at least 2 residential units) must apply for a BAC when directed to do so by the BSR, </a:t>
            </a:r>
            <a:r>
              <a:rPr lang="en-GB" sz="2000" u="sng" spc="10" dirty="0">
                <a:solidFill>
                  <a:srgbClr val="0B57D0"/>
                </a:solidFill>
                <a:effectLst/>
                <a:latin typeface="Calibri" panose="020F0502020204030204" pitchFamily="34" charset="0"/>
                <a:ea typeface="Calibri" panose="020F0502020204030204" pitchFamily="34" charset="0"/>
                <a:cs typeface="Calibri" panose="020F0502020204030204" pitchFamily="34" charset="0"/>
                <a:hlinkClick r:id="rId4"/>
              </a:rPr>
              <a:t>according to GOV.UK</a:t>
            </a:r>
            <a:r>
              <a:rPr lang="en-GB" sz="2000" spc="1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  </a:t>
            </a:r>
          </a:p>
          <a:p>
            <a:pPr marL="342900" lvl="0" indent="-342900">
              <a:lnSpc>
                <a:spcPts val="1650"/>
              </a:lnSpc>
              <a:spcAft>
                <a:spcPts val="600"/>
              </a:spcAft>
              <a:buSzPts val="1000"/>
              <a:buFont typeface="Symbol" panose="05050102010706020507" pitchFamily="18" charset="2"/>
              <a:buChar char=""/>
              <a:tabLst>
                <a:tab pos="457200" algn="l"/>
              </a:tabLst>
            </a:pPr>
            <a:r>
              <a:rPr lang="en-GB" sz="2000" b="1" spc="1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How it's obtained:</a:t>
            </a:r>
            <a:endParaRPr lang="en-GB" sz="2000" spc="10" dirty="0">
              <a:solidFill>
                <a:srgbClr val="545D7E"/>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ts val="1650"/>
              </a:lnSpc>
              <a:spcAft>
                <a:spcPts val="600"/>
              </a:spcAft>
              <a:buSzPts val="1000"/>
              <a:buFont typeface="Symbol" panose="05050102010706020507" pitchFamily="18" charset="2"/>
              <a:buChar char=""/>
              <a:tabLst>
                <a:tab pos="457200" algn="l"/>
              </a:tabLst>
            </a:pPr>
            <a:r>
              <a:rPr lang="en-GB" sz="2000" spc="1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The PAP submits a BAC application, which includes a Building Safety Case report, to the BSR. The BSR assesses this application and may inspect the building to verify the PAP's arrangements for managing building safety risks. If satisfied, the BSR issues the BAC.  </a:t>
            </a:r>
          </a:p>
          <a:p>
            <a:pPr marL="342900" lvl="0" indent="-342900">
              <a:lnSpc>
                <a:spcPts val="1650"/>
              </a:lnSpc>
              <a:spcAft>
                <a:spcPts val="600"/>
              </a:spcAft>
              <a:buSzPts val="1000"/>
              <a:buFont typeface="Symbol" panose="05050102010706020507" pitchFamily="18" charset="2"/>
              <a:buChar char=""/>
              <a:tabLst>
                <a:tab pos="457200" algn="l"/>
              </a:tabLst>
            </a:pPr>
            <a:r>
              <a:rPr lang="en-GB" sz="2000" b="1" spc="1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What it covers:</a:t>
            </a:r>
            <a:endParaRPr lang="en-GB" sz="2000" spc="10" dirty="0">
              <a:solidFill>
                <a:srgbClr val="545D7E"/>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ts val="1650"/>
              </a:lnSpc>
              <a:spcAft>
                <a:spcPts val="600"/>
              </a:spcAft>
              <a:buSzPts val="1000"/>
              <a:buFont typeface="Symbol" panose="05050102010706020507" pitchFamily="18" charset="2"/>
              <a:buChar char=""/>
              <a:tabLst>
                <a:tab pos="457200" algn="l"/>
              </a:tabLst>
            </a:pPr>
            <a:r>
              <a:rPr lang="en-GB" sz="2000" spc="1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The BAC confirms that the building has been assessed for safety risks, that the PAP is managing those risks effectively, and that the building is in compliance with relevant regulations. It may also include details of identified risks, recommended mitigation measures, and ongoing monitoring requirements.  </a:t>
            </a:r>
          </a:p>
          <a:p>
            <a:pPr marL="342900" lvl="0" indent="-342900">
              <a:lnSpc>
                <a:spcPts val="1650"/>
              </a:lnSpc>
              <a:spcAft>
                <a:spcPts val="600"/>
              </a:spcAft>
              <a:buSzPts val="1000"/>
              <a:buFont typeface="Symbol" panose="05050102010706020507" pitchFamily="18" charset="2"/>
              <a:buChar char=""/>
              <a:tabLst>
                <a:tab pos="457200" algn="l"/>
              </a:tabLst>
            </a:pPr>
            <a:r>
              <a:rPr lang="en-GB" sz="2000" b="1" spc="1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Importance:</a:t>
            </a:r>
            <a:endParaRPr lang="en-GB" sz="2000" spc="10" dirty="0">
              <a:solidFill>
                <a:srgbClr val="545D7E"/>
              </a:solidFill>
              <a:effectLst/>
              <a:latin typeface="Calibri" panose="020F0502020204030204" pitchFamily="34" charset="0"/>
              <a:ea typeface="Calibri" panose="020F0502020204030204" pitchFamily="34" charset="0"/>
              <a:cs typeface="Calibri" panose="020F0502020204030204" pitchFamily="34" charset="0"/>
            </a:endParaRPr>
          </a:p>
          <a:p>
            <a:pPr marL="457200">
              <a:lnSpc>
                <a:spcPts val="1650"/>
              </a:lnSpc>
              <a:spcAft>
                <a:spcPts val="600"/>
              </a:spcAft>
            </a:pPr>
            <a:r>
              <a:rPr lang="en-GB" sz="2000" spc="1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The BAC is a crucial document for building owners and managers, as it demonstrates compliance with the Building Safety Act and ensures occupant safety</a:t>
            </a:r>
            <a:r>
              <a:rPr lang="en-GB" sz="1800" spc="10" dirty="0">
                <a:solidFill>
                  <a:srgbClr val="545D7E"/>
                </a:solidFill>
                <a:effectLst/>
                <a:latin typeface="Arial" panose="020B0604020202020204" pitchFamily="34" charset="0"/>
                <a:ea typeface="Times New Roman" panose="02020603050405020304" pitchFamily="18" charset="0"/>
              </a:rPr>
              <a:t>. </a:t>
            </a:r>
            <a:endParaRPr lang="en-GB" sz="1800" spc="10" dirty="0">
              <a:solidFill>
                <a:srgbClr val="545D7E"/>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517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C327D-9F29-5B33-6551-51EAAD924F1B}"/>
            </a:ext>
          </a:extLst>
        </p:cNvPr>
        <p:cNvGrpSpPr/>
        <p:nvPr/>
      </p:nvGrpSpPr>
      <p:grpSpPr>
        <a:xfrm>
          <a:off x="0" y="0"/>
          <a:ext cx="0" cy="0"/>
          <a:chOff x="0" y="0"/>
          <a:chExt cx="0" cy="0"/>
        </a:xfrm>
      </p:grpSpPr>
      <p:pic>
        <p:nvPicPr>
          <p:cNvPr id="1026" name="Picture 2" descr="Powerpoint Background Pastel Colors Images | Free Photos, PNG Stickers,  Wallpapers &amp; Backgrounds - rawpixel">
            <a:extLst>
              <a:ext uri="{FF2B5EF4-FFF2-40B4-BE49-F238E27FC236}">
                <a16:creationId xmlns:a16="http://schemas.microsoft.com/office/drawing/2014/main" id="{5BDC0469-3EAB-BCE7-83E6-E8E973D13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 y="0"/>
            <a:ext cx="12186587" cy="68610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BBD1B74-9670-C142-0E15-F257A9F90729}"/>
              </a:ext>
            </a:extLst>
          </p:cNvPr>
          <p:cNvSpPr txBox="1"/>
          <p:nvPr/>
        </p:nvSpPr>
        <p:spPr>
          <a:xfrm>
            <a:off x="335280" y="325120"/>
            <a:ext cx="6380480" cy="954107"/>
          </a:xfrm>
          <a:prstGeom prst="rect">
            <a:avLst/>
          </a:prstGeom>
          <a:noFill/>
        </p:spPr>
        <p:txBody>
          <a:bodyPr wrap="square" rtlCol="0">
            <a:spAutoFit/>
          </a:bodyPr>
          <a:lstStyle/>
          <a:p>
            <a:r>
              <a:rPr lang="en-GB" sz="2800" b="1" dirty="0">
                <a:latin typeface="Calibri" panose="020F0502020204030204" pitchFamily="34" charset="0"/>
                <a:ea typeface="Calibri" panose="020F0502020204030204" pitchFamily="34" charset="0"/>
                <a:cs typeface="Calibri" panose="020F0502020204030204" pitchFamily="34" charset="0"/>
              </a:rPr>
              <a:t>Gateways</a:t>
            </a:r>
          </a:p>
          <a:p>
            <a:endParaRPr lang="en-GB" sz="28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5008178-173D-0220-8F65-4A700BBE3FFF}"/>
              </a:ext>
            </a:extLst>
          </p:cNvPr>
          <p:cNvSpPr txBox="1"/>
          <p:nvPr/>
        </p:nvSpPr>
        <p:spPr>
          <a:xfrm>
            <a:off x="245806" y="914400"/>
            <a:ext cx="8445909" cy="5618480"/>
          </a:xfrm>
          <a:prstGeom prst="rect">
            <a:avLst/>
          </a:prstGeom>
          <a:noFill/>
        </p:spPr>
        <p:txBody>
          <a:bodyPr wrap="square" rtlCol="0">
            <a:spAutoFit/>
          </a:bodyPr>
          <a:lstStyle/>
          <a:p>
            <a:pPr>
              <a:lnSpc>
                <a:spcPct val="115000"/>
              </a:lnSpc>
              <a:spcAft>
                <a:spcPts val="800"/>
              </a:spcAft>
              <a:buNone/>
            </a:pPr>
            <a:r>
              <a:rPr lang="en-GB" sz="2000" kern="0" dirty="0">
                <a:effectLst/>
                <a:latin typeface="Calibri" panose="020F0502020204030204" pitchFamily="34" charset="0"/>
                <a:ea typeface="Calibri" panose="020F0502020204030204" pitchFamily="34" charset="0"/>
                <a:cs typeface="Calibri" panose="020F0502020204030204" pitchFamily="34" charset="0"/>
              </a:rPr>
              <a:t>Building Safety Act Gateways are checkpoints in the building process for higher-risk buildings, ensuring safety at various stages. There are three gateways: one at the planning stage, one before construction starts, and one upon completion before occupation. These gateways involve a pause in the project to allow the Building Safety Regulator (BSR) to review and approve critical aspects of the building, ensuring compliance with safety regulations. </a:t>
            </a:r>
            <a:endParaRPr lang="en-GB" sz="2000" kern="100" dirty="0">
              <a:effectLst/>
              <a:latin typeface="Calibri" panose="020F0502020204030204" pitchFamily="34" charset="0"/>
              <a:ea typeface="Calibri" panose="020F0502020204030204" pitchFamily="34" charset="0"/>
              <a:cs typeface="Calibri" panose="020F0502020204030204" pitchFamily="34" charset="0"/>
            </a:endParaRPr>
          </a:p>
          <a:p>
            <a:pPr>
              <a:lnSpc>
                <a:spcPts val="1950"/>
              </a:lnSpc>
              <a:spcAft>
                <a:spcPts val="750"/>
              </a:spcAft>
              <a:buNone/>
            </a:pPr>
            <a:r>
              <a:rPr lang="en-GB" sz="2000" kern="0" dirty="0">
                <a:effectLst/>
                <a:latin typeface="Calibri" panose="020F0502020204030204" pitchFamily="34" charset="0"/>
                <a:ea typeface="Calibri" panose="020F0502020204030204" pitchFamily="34" charset="0"/>
                <a:cs typeface="Calibri" panose="020F0502020204030204" pitchFamily="34" charset="0"/>
              </a:rPr>
              <a:t>Here's a more detailed breakdown of each gateway: </a:t>
            </a:r>
            <a:endParaRPr lang="en-GB" sz="20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ts val="1650"/>
              </a:lnSpc>
              <a:spcAft>
                <a:spcPts val="600"/>
              </a:spcAft>
              <a:buSzPts val="1000"/>
              <a:buFont typeface="Symbol" panose="05050102010706020507" pitchFamily="18" charset="2"/>
              <a:buChar char=""/>
              <a:tabLst>
                <a:tab pos="457200" algn="l"/>
              </a:tabLst>
            </a:pPr>
            <a:r>
              <a:rPr lang="en-GB" sz="2000" b="1" kern="0" dirty="0">
                <a:effectLst/>
                <a:latin typeface="Calibri" panose="020F0502020204030204" pitchFamily="34" charset="0"/>
                <a:ea typeface="Calibri" panose="020F0502020204030204" pitchFamily="34" charset="0"/>
                <a:cs typeface="Calibri" panose="020F0502020204030204" pitchFamily="34" charset="0"/>
              </a:rPr>
              <a:t>Gateway 1 (Planning):</a:t>
            </a:r>
            <a:endParaRPr lang="en-GB" sz="2000" kern="100" dirty="0">
              <a:effectLst/>
              <a:latin typeface="Calibri" panose="020F0502020204030204" pitchFamily="34" charset="0"/>
              <a:ea typeface="Calibri" panose="020F0502020204030204" pitchFamily="34" charset="0"/>
              <a:cs typeface="Calibri" panose="020F0502020204030204" pitchFamily="34" charset="0"/>
            </a:endParaRPr>
          </a:p>
          <a:p>
            <a:pPr marL="190500">
              <a:lnSpc>
                <a:spcPts val="1650"/>
              </a:lnSpc>
              <a:spcAft>
                <a:spcPts val="600"/>
              </a:spcAft>
              <a:buNone/>
            </a:pPr>
            <a:r>
              <a:rPr lang="en-GB" sz="2000" kern="0" spc="10" dirty="0">
                <a:effectLst/>
                <a:latin typeface="Calibri" panose="020F0502020204030204" pitchFamily="34" charset="0"/>
                <a:ea typeface="Calibri" panose="020F0502020204030204" pitchFamily="34" charset="0"/>
                <a:cs typeface="Calibri" panose="020F0502020204030204" pitchFamily="34" charset="0"/>
              </a:rPr>
              <a:t>At this stage, developers must demonstrate that fire safety and structural considerations have been addressed in the planning application.</a:t>
            </a:r>
            <a:endParaRPr lang="en-GB" sz="20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ts val="1650"/>
              </a:lnSpc>
              <a:spcAft>
                <a:spcPts val="600"/>
              </a:spcAft>
              <a:buSzPts val="1000"/>
              <a:buFont typeface="Symbol" panose="05050102010706020507" pitchFamily="18" charset="2"/>
              <a:buChar char=""/>
              <a:tabLst>
                <a:tab pos="457200" algn="l"/>
              </a:tabLst>
            </a:pPr>
            <a:r>
              <a:rPr lang="en-GB" sz="2000" b="1" kern="0" dirty="0">
                <a:effectLst/>
                <a:latin typeface="Calibri" panose="020F0502020204030204" pitchFamily="34" charset="0"/>
                <a:ea typeface="Calibri" panose="020F0502020204030204" pitchFamily="34" charset="0"/>
                <a:cs typeface="Calibri" panose="020F0502020204030204" pitchFamily="34" charset="0"/>
              </a:rPr>
              <a:t>Gateway 2 (Pre-construction):</a:t>
            </a:r>
            <a:endParaRPr lang="en-GB" sz="2000" kern="100" dirty="0">
              <a:effectLst/>
              <a:latin typeface="Calibri" panose="020F0502020204030204" pitchFamily="34" charset="0"/>
              <a:ea typeface="Calibri" panose="020F0502020204030204" pitchFamily="34" charset="0"/>
              <a:cs typeface="Calibri" panose="020F0502020204030204" pitchFamily="34" charset="0"/>
            </a:endParaRPr>
          </a:p>
          <a:p>
            <a:pPr marL="190500">
              <a:lnSpc>
                <a:spcPts val="1650"/>
              </a:lnSpc>
              <a:spcAft>
                <a:spcPts val="600"/>
              </a:spcAft>
              <a:buNone/>
            </a:pPr>
            <a:r>
              <a:rPr lang="en-GB" sz="2000" kern="0" spc="10" dirty="0">
                <a:effectLst/>
                <a:latin typeface="Calibri" panose="020F0502020204030204" pitchFamily="34" charset="0"/>
                <a:ea typeface="Calibri" panose="020F0502020204030204" pitchFamily="34" charset="0"/>
                <a:cs typeface="Calibri" panose="020F0502020204030204" pitchFamily="34" charset="0"/>
              </a:rPr>
              <a:t>Before any construction work begins, the BSR must review the design and ensure it meets building regulations, including fire safety, structural integrity, and other relevant requirements.</a:t>
            </a:r>
            <a:endParaRPr lang="en-GB" sz="20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ts val="1650"/>
              </a:lnSpc>
              <a:spcAft>
                <a:spcPts val="800"/>
              </a:spcAft>
              <a:buSzPts val="1000"/>
              <a:buFont typeface="Symbol" panose="05050102010706020507" pitchFamily="18" charset="2"/>
              <a:buChar char=""/>
              <a:tabLst>
                <a:tab pos="457200" algn="l"/>
              </a:tabLst>
            </a:pPr>
            <a:r>
              <a:rPr lang="en-GB" sz="2000" b="1" kern="0" dirty="0">
                <a:effectLst/>
                <a:latin typeface="Calibri" panose="020F0502020204030204" pitchFamily="34" charset="0"/>
                <a:ea typeface="Calibri" panose="020F0502020204030204" pitchFamily="34" charset="0"/>
                <a:cs typeface="Calibri" panose="020F0502020204030204" pitchFamily="34" charset="0"/>
              </a:rPr>
              <a:t>Gateway 3 (Completion):</a:t>
            </a:r>
            <a:endParaRPr lang="en-GB" sz="2000" kern="100" dirty="0">
              <a:effectLst/>
              <a:latin typeface="Calibri" panose="020F0502020204030204" pitchFamily="34" charset="0"/>
              <a:ea typeface="Calibri" panose="020F0502020204030204" pitchFamily="34" charset="0"/>
              <a:cs typeface="Calibri" panose="020F0502020204030204" pitchFamily="34" charset="0"/>
            </a:endParaRPr>
          </a:p>
          <a:p>
            <a:pPr marL="190500">
              <a:lnSpc>
                <a:spcPts val="1650"/>
              </a:lnSpc>
              <a:spcAft>
                <a:spcPts val="800"/>
              </a:spcAft>
            </a:pPr>
            <a:r>
              <a:rPr lang="en-GB" sz="2000" kern="0" spc="10" dirty="0">
                <a:effectLst/>
                <a:latin typeface="Calibri" panose="020F0502020204030204" pitchFamily="34" charset="0"/>
                <a:ea typeface="Calibri" panose="020F0502020204030204" pitchFamily="34" charset="0"/>
                <a:cs typeface="Calibri" panose="020F0502020204030204" pitchFamily="34" charset="0"/>
              </a:rPr>
              <a:t>Before a building can be occupied, the BSR must verify that the construction has been completed according to the approved plans and meets all building regulations.</a:t>
            </a:r>
            <a:endParaRPr lang="en-GB" sz="2000" kern="1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16386" name="Picture 2" descr="Located in Shanghai, China, the 100-meter-tall Infinity Towers is an  innovative design for two commercial towers. The design is inspired by two  dancing cranes—representing longevity, wisdom, and loyalty. They form a  strong">
            <a:extLst>
              <a:ext uri="{FF2B5EF4-FFF2-40B4-BE49-F238E27FC236}">
                <a16:creationId xmlns:a16="http://schemas.microsoft.com/office/drawing/2014/main" id="{E366B388-D2BF-5878-663E-79B78DCA5B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3898" y="2267059"/>
            <a:ext cx="3546496" cy="4428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03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900F5D-362A-DBAE-7972-EE63E53733AA}"/>
            </a:ext>
          </a:extLst>
        </p:cNvPr>
        <p:cNvGrpSpPr/>
        <p:nvPr/>
      </p:nvGrpSpPr>
      <p:grpSpPr>
        <a:xfrm>
          <a:off x="0" y="0"/>
          <a:ext cx="0" cy="0"/>
          <a:chOff x="0" y="0"/>
          <a:chExt cx="0" cy="0"/>
        </a:xfrm>
      </p:grpSpPr>
      <p:sp useBgFill="1">
        <p:nvSpPr>
          <p:cNvPr id="18439" name="Rectangle 18438">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Commercial Construction Projects ...">
            <a:extLst>
              <a:ext uri="{FF2B5EF4-FFF2-40B4-BE49-F238E27FC236}">
                <a16:creationId xmlns:a16="http://schemas.microsoft.com/office/drawing/2014/main" id="{9D0158D8-4CC6-A51D-7FCD-005E4121BA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286" r="-2" b="249"/>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Powerpoint Background Pastel Colors Images | Free Photos, PNG Stickers,  Wallpapers &amp; Backgrounds - rawpixel">
            <a:extLst>
              <a:ext uri="{FF2B5EF4-FFF2-40B4-BE49-F238E27FC236}">
                <a16:creationId xmlns:a16="http://schemas.microsoft.com/office/drawing/2014/main" id="{9E738670-6141-D892-98DF-F3CDE36E30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2124" r="-2" b="6027"/>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8441" name="Freeform: Shape 18440">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443" name="Freeform: Shape 18442">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9E55C595-5021-EEB5-2EEB-A02F5C0C2F5C}"/>
              </a:ext>
            </a:extLst>
          </p:cNvPr>
          <p:cNvSpPr txBox="1"/>
          <p:nvPr/>
        </p:nvSpPr>
        <p:spPr>
          <a:xfrm>
            <a:off x="955040" y="0"/>
            <a:ext cx="4325818" cy="107899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400" kern="1200" dirty="0">
                <a:solidFill>
                  <a:schemeClr val="tx1"/>
                </a:solidFill>
                <a:latin typeface="+mj-lt"/>
                <a:ea typeface="+mj-ea"/>
                <a:cs typeface="+mj-cs"/>
              </a:rPr>
              <a:t>Safety Cases</a:t>
            </a:r>
          </a:p>
        </p:txBody>
      </p:sp>
      <p:sp>
        <p:nvSpPr>
          <p:cNvPr id="18445" name="Rectangle 18444">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447" name="Rectangle 18446">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49" name="Rectangle 18448">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7BA5515A-1DBF-4BB9-51C3-C67077AFED59}"/>
              </a:ext>
            </a:extLst>
          </p:cNvPr>
          <p:cNvSpPr txBox="1"/>
          <p:nvPr/>
        </p:nvSpPr>
        <p:spPr>
          <a:xfrm>
            <a:off x="264160" y="1170433"/>
            <a:ext cx="5016699" cy="5006529"/>
          </a:xfrm>
          <a:prstGeom prst="rect">
            <a:avLst/>
          </a:prstGeom>
        </p:spPr>
        <p:txBody>
          <a:bodyPr vert="horz" lIns="91440" tIns="45720" rIns="91440" bIns="45720" rtlCol="0">
            <a:noAutofit/>
          </a:bodyPr>
          <a:lstStyle/>
          <a:p>
            <a:pPr indent="-228600">
              <a:lnSpc>
                <a:spcPct val="90000"/>
              </a:lnSpc>
              <a:spcAft>
                <a:spcPts val="1500"/>
              </a:spcAft>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The Principal Accountable </a:t>
            </a:r>
            <a:r>
              <a:rPr lang="en-US" sz="2000" dirty="0" err="1">
                <a:effectLst/>
                <a:latin typeface="Calibri" panose="020F0502020204030204" pitchFamily="34" charset="0"/>
                <a:ea typeface="Calibri" panose="020F0502020204030204" pitchFamily="34" charset="0"/>
                <a:cs typeface="Calibri" panose="020F0502020204030204" pitchFamily="34" charset="0"/>
              </a:rPr>
              <a:t>Pperson</a:t>
            </a:r>
            <a:r>
              <a:rPr lang="en-US" sz="2000" dirty="0">
                <a:effectLst/>
                <a:latin typeface="Calibri" panose="020F0502020204030204" pitchFamily="34" charset="0"/>
                <a:ea typeface="Calibri" panose="020F0502020204030204" pitchFamily="34" charset="0"/>
                <a:cs typeface="Calibri" panose="020F0502020204030204" pitchFamily="34" charset="0"/>
              </a:rPr>
              <a:t> (PAP), should prepare a safety case report as soon as possible when: </a:t>
            </a:r>
          </a:p>
          <a:p>
            <a:pPr marL="342900" lvl="0" indent="-228600">
              <a:lnSpc>
                <a:spcPct val="90000"/>
              </a:lnSpc>
              <a:spcAft>
                <a:spcPts val="750"/>
              </a:spcAft>
              <a:buSzPts val="1000"/>
              <a:buFont typeface="Arial" panose="020B0604020202020204" pitchFamily="34" charset="0"/>
              <a:buChar char="•"/>
              <a:tabLst>
                <a:tab pos="45720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the building is already occupied or becomes occupied </a:t>
            </a:r>
          </a:p>
          <a:p>
            <a:pPr marL="342900" lvl="0" indent="-228600">
              <a:lnSpc>
                <a:spcPct val="90000"/>
              </a:lnSpc>
              <a:spcAft>
                <a:spcPts val="750"/>
              </a:spcAft>
              <a:buSzPts val="1000"/>
              <a:buFont typeface="Arial" panose="020B0604020202020204" pitchFamily="34" charset="0"/>
              <a:buChar char="•"/>
              <a:tabLst>
                <a:tab pos="45720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They become the PAP  </a:t>
            </a:r>
          </a:p>
          <a:p>
            <a:pPr indent="-228600">
              <a:lnSpc>
                <a:spcPct val="90000"/>
              </a:lnSpc>
              <a:spcAft>
                <a:spcPts val="1500"/>
              </a:spcAft>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They must send BSR a copy of your safety case report: </a:t>
            </a:r>
          </a:p>
          <a:p>
            <a:pPr marL="342900" lvl="0" indent="-228600">
              <a:lnSpc>
                <a:spcPct val="90000"/>
              </a:lnSpc>
              <a:spcAft>
                <a:spcPts val="750"/>
              </a:spcAft>
              <a:buSzPts val="1000"/>
              <a:buFont typeface="Arial" panose="020B0604020202020204" pitchFamily="34" charset="0"/>
              <a:buChar char="•"/>
              <a:tabLst>
                <a:tab pos="45720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when BSR tells you to apply for a building assessment certificate </a:t>
            </a:r>
          </a:p>
          <a:p>
            <a:pPr marL="342900" lvl="0" indent="-228600">
              <a:lnSpc>
                <a:spcPct val="90000"/>
              </a:lnSpc>
              <a:spcAft>
                <a:spcPts val="750"/>
              </a:spcAft>
              <a:buSzPts val="1000"/>
              <a:buFont typeface="Arial" panose="020B0604020202020204" pitchFamily="34" charset="0"/>
              <a:buChar char="•"/>
              <a:tabLst>
                <a:tab pos="45720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at any time when BSR asks you for it</a:t>
            </a:r>
          </a:p>
          <a:p>
            <a:pPr indent="-228600">
              <a:lnSpc>
                <a:spcPct val="90000"/>
              </a:lnSpc>
              <a:spcAft>
                <a:spcPts val="1500"/>
              </a:spcAft>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To help identify the latest version of your report, include a date, or version number, or both.</a:t>
            </a:r>
          </a:p>
        </p:txBody>
      </p:sp>
    </p:spTree>
    <p:extLst>
      <p:ext uri="{BB962C8B-B14F-4D97-AF65-F5344CB8AC3E}">
        <p14:creationId xmlns:p14="http://schemas.microsoft.com/office/powerpoint/2010/main" val="2047467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183DA-C71E-EB39-160F-FFB02737A997}"/>
            </a:ext>
          </a:extLst>
        </p:cNvPr>
        <p:cNvGrpSpPr/>
        <p:nvPr/>
      </p:nvGrpSpPr>
      <p:grpSpPr>
        <a:xfrm>
          <a:off x="0" y="0"/>
          <a:ext cx="0" cy="0"/>
          <a:chOff x="0" y="0"/>
          <a:chExt cx="0" cy="0"/>
        </a:xfrm>
      </p:grpSpPr>
      <p:pic>
        <p:nvPicPr>
          <p:cNvPr id="1026" name="Picture 2" descr="Powerpoint Background Pastel Colors Images | Free Photos, PNG Stickers,  Wallpapers &amp; Backgrounds - rawpixel">
            <a:extLst>
              <a:ext uri="{FF2B5EF4-FFF2-40B4-BE49-F238E27FC236}">
                <a16:creationId xmlns:a16="http://schemas.microsoft.com/office/drawing/2014/main" id="{29797E6D-8D91-7F94-2B4A-CAA0EA230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 y="0"/>
            <a:ext cx="12186587" cy="68610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B2BB1B3-5A28-C4CF-1D15-936F515682DB}"/>
              </a:ext>
            </a:extLst>
          </p:cNvPr>
          <p:cNvSpPr txBox="1"/>
          <p:nvPr/>
        </p:nvSpPr>
        <p:spPr>
          <a:xfrm>
            <a:off x="137653" y="0"/>
            <a:ext cx="5287787" cy="584775"/>
          </a:xfrm>
          <a:prstGeom prst="rect">
            <a:avLst/>
          </a:prstGeom>
          <a:noFill/>
        </p:spPr>
        <p:txBody>
          <a:bodyPr wrap="square" rtlCol="0">
            <a:spAutoFit/>
          </a:bodyPr>
          <a:lstStyle/>
          <a:p>
            <a:r>
              <a:rPr lang="en-GB" sz="3200">
                <a:latin typeface="Calibri" panose="020F0502020204030204" pitchFamily="34" charset="0"/>
                <a:ea typeface="Calibri" panose="020F0502020204030204" pitchFamily="34" charset="0"/>
                <a:cs typeface="Calibri" panose="020F0502020204030204" pitchFamily="34" charset="0"/>
              </a:rPr>
              <a:t>Safety Cases</a:t>
            </a:r>
            <a:endParaRPr lang="en-GB" sz="3200" dirty="0">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7B7FF02F-E709-E422-E488-3D06037DC74D}"/>
              </a:ext>
            </a:extLst>
          </p:cNvPr>
          <p:cNvSpPr txBox="1"/>
          <p:nvPr/>
        </p:nvSpPr>
        <p:spPr>
          <a:xfrm>
            <a:off x="255638" y="584775"/>
            <a:ext cx="10500851" cy="6352765"/>
          </a:xfrm>
          <a:prstGeom prst="rect">
            <a:avLst/>
          </a:prstGeom>
          <a:noFill/>
        </p:spPr>
        <p:txBody>
          <a:bodyPr wrap="square" rtlCol="0">
            <a:spAutoFit/>
          </a:bodyPr>
          <a:lstStyle/>
          <a:p>
            <a:pPr>
              <a:lnSpc>
                <a:spcPct val="115000"/>
              </a:lnSpc>
              <a:spcAft>
                <a:spcPts val="1500"/>
              </a:spcAft>
              <a:buNone/>
            </a:pPr>
            <a:r>
              <a:rPr lang="en-GB" sz="1800" b="1"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Basic building information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1500"/>
              </a:spcAft>
              <a:buNone/>
            </a:pPr>
            <a:r>
              <a:rPr lang="en-GB" sz="1800"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Safety case reports shall include the building’s: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750"/>
              </a:spcAft>
              <a:buSzPts val="1000"/>
              <a:buFont typeface="Symbol" panose="05050102010706020507" pitchFamily="18" charset="2"/>
              <a:buChar char=""/>
              <a:tabLst>
                <a:tab pos="457200" algn="l"/>
              </a:tabLst>
            </a:pPr>
            <a:r>
              <a:rPr lang="en-GB" sz="1800"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name, if it has one, full postal address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750"/>
              </a:spcAft>
              <a:buSzPts val="1000"/>
              <a:buFont typeface="Symbol" panose="05050102010706020507" pitchFamily="18" charset="2"/>
              <a:buChar char=""/>
              <a:tabLst>
                <a:tab pos="457200" algn="l"/>
              </a:tabLst>
            </a:pPr>
            <a:r>
              <a:rPr lang="en-GB" sz="1800"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registration number, this begins with ‘HRB’ and is quoted when BSR contacts you</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750"/>
              </a:spcAft>
              <a:buSzPts val="1000"/>
              <a:buFont typeface="Symbol" panose="05050102010706020507" pitchFamily="18" charset="2"/>
              <a:buChar char=""/>
              <a:tabLst>
                <a:tab pos="457200" algn="l"/>
              </a:tabLst>
            </a:pPr>
            <a:r>
              <a:rPr lang="en-GB" sz="1800"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build date, height, </a:t>
            </a:r>
            <a:r>
              <a:rPr lang="en-GB" sz="1800" u="sng" kern="0" dirty="0">
                <a:solidFill>
                  <a:srgbClr val="1D70B8"/>
                </a:solidFill>
                <a:effectLst/>
                <a:latin typeface="Arial" panose="020B0604020202020204" pitchFamily="34" charset="0"/>
                <a:ea typeface="Times New Roman" panose="02020603050405020304" pitchFamily="18" charset="0"/>
                <a:cs typeface="Times New Roman" panose="02020603050405020304" pitchFamily="18" charset="0"/>
                <a:hlinkClick r:id="rId4"/>
              </a:rPr>
              <a:t>number of storeys above ground level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750"/>
              </a:spcAft>
              <a:buSzPts val="1000"/>
              <a:buFont typeface="Symbol" panose="05050102010706020507" pitchFamily="18" charset="2"/>
              <a:buChar char=""/>
              <a:tabLst>
                <a:tab pos="457200" algn="l"/>
              </a:tabLst>
            </a:pPr>
            <a:r>
              <a:rPr lang="en-GB" sz="1800"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floorplans for each type of storey layout, location, using a map or photo, or both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1500"/>
              </a:spcAft>
              <a:buNone/>
            </a:pPr>
            <a:r>
              <a:rPr lang="en-GB" sz="1800"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You should also describe the: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750"/>
              </a:spcAft>
              <a:buSzPts val="1000"/>
              <a:buFont typeface="Symbol" panose="05050102010706020507" pitchFamily="18" charset="2"/>
              <a:buChar char=""/>
              <a:tabLst>
                <a:tab pos="457200" algn="l"/>
              </a:tabLst>
            </a:pPr>
            <a:r>
              <a:rPr lang="en-GB" sz="1800"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number and type of residential units, like flats or maisonettes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750"/>
              </a:spcAft>
              <a:buSzPts val="1000"/>
              <a:buFont typeface="Symbol" panose="05050102010706020507" pitchFamily="18" charset="2"/>
              <a:buChar char=""/>
              <a:tabLst>
                <a:tab pos="457200" algn="l"/>
              </a:tabLst>
            </a:pPr>
            <a:r>
              <a:rPr lang="en-GB" sz="1800"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common parts, for example community room, bin store, underground parking</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750"/>
              </a:spcAft>
              <a:buSzPts val="1000"/>
              <a:buFont typeface="Symbol" panose="05050102010706020507" pitchFamily="18" charset="2"/>
              <a:buChar char=""/>
              <a:tabLst>
                <a:tab pos="457200" algn="l"/>
              </a:tabLst>
            </a:pPr>
            <a:r>
              <a:rPr lang="en-GB" sz="1800"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resident profile, for example if any residents need help to evacuate or have additional needs, this should be the same as in your </a:t>
            </a:r>
            <a:r>
              <a:rPr lang="en-GB" sz="1800" u="sng" kern="0" dirty="0">
                <a:solidFill>
                  <a:srgbClr val="1D70B8"/>
                </a:solidFill>
                <a:effectLst/>
                <a:latin typeface="Arial" panose="020B0604020202020204" pitchFamily="34" charset="0"/>
                <a:ea typeface="Times New Roman" panose="02020603050405020304" pitchFamily="18" charset="0"/>
                <a:cs typeface="Times New Roman" panose="02020603050405020304" pitchFamily="18" charset="0"/>
                <a:hlinkClick r:id="rId5"/>
              </a:rPr>
              <a:t>resident engagement strategy</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750"/>
              </a:spcAft>
              <a:buSzPts val="1000"/>
              <a:buFont typeface="Symbol" panose="05050102010706020507" pitchFamily="18" charset="2"/>
              <a:buChar char=""/>
              <a:tabLst>
                <a:tab pos="457200" algn="l"/>
              </a:tabLst>
            </a:pPr>
            <a:r>
              <a:rPr lang="en-GB" sz="1800"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other building uses which are not residential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750"/>
              </a:spcAft>
              <a:buSzPts val="1000"/>
              <a:buFont typeface="Symbol" panose="05050102010706020507" pitchFamily="18" charset="2"/>
              <a:buChar char=""/>
              <a:tabLst>
                <a:tab pos="457200" algn="l"/>
              </a:tabLst>
            </a:pPr>
            <a:r>
              <a:rPr lang="en-GB" sz="1800"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surrounding area, services and utilities provided to the building, including isolation points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750"/>
              </a:spcAft>
              <a:buSzPts val="1000"/>
              <a:buFont typeface="Symbol" panose="05050102010706020507" pitchFamily="18" charset="2"/>
              <a:buChar char=""/>
              <a:tabLst>
                <a:tab pos="457200" algn="l"/>
              </a:tabLst>
            </a:pPr>
            <a:r>
              <a:rPr lang="en-GB" sz="1800" kern="0" dirty="0">
                <a:solidFill>
                  <a:srgbClr val="0B0C0C"/>
                </a:solidFill>
                <a:effectLst/>
                <a:latin typeface="Arial" panose="020B0604020202020204" pitchFamily="34" charset="0"/>
                <a:ea typeface="Times New Roman" panose="02020603050405020304" pitchFamily="18" charset="0"/>
                <a:cs typeface="Times New Roman" panose="02020603050405020304" pitchFamily="18" charset="0"/>
              </a:rPr>
              <a:t>if the building is supplied with gas, include whether gas is supplied to individual flats and, if so, piping routes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7410" name="Picture 2" descr="Bellway Careers | Construction">
            <a:extLst>
              <a:ext uri="{FF2B5EF4-FFF2-40B4-BE49-F238E27FC236}">
                <a16:creationId xmlns:a16="http://schemas.microsoft.com/office/drawing/2014/main" id="{F231FD92-E087-734E-FBA7-D741CDFF93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66379" y="0"/>
            <a:ext cx="3145825" cy="350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218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DB1FC-9B2C-D640-D840-96E1FA2F4D6C}"/>
            </a:ext>
          </a:extLst>
        </p:cNvPr>
        <p:cNvGrpSpPr/>
        <p:nvPr/>
      </p:nvGrpSpPr>
      <p:grpSpPr>
        <a:xfrm>
          <a:off x="0" y="0"/>
          <a:ext cx="0" cy="0"/>
          <a:chOff x="0" y="0"/>
          <a:chExt cx="0" cy="0"/>
        </a:xfrm>
      </p:grpSpPr>
      <p:pic>
        <p:nvPicPr>
          <p:cNvPr id="1026" name="Picture 2" descr="Powerpoint Background Pastel Colors Images | Free Photos, PNG Stickers,  Wallpapers &amp; Backgrounds - rawpixel">
            <a:extLst>
              <a:ext uri="{FF2B5EF4-FFF2-40B4-BE49-F238E27FC236}">
                <a16:creationId xmlns:a16="http://schemas.microsoft.com/office/drawing/2014/main" id="{BDEE0FC9-7946-0B75-CA2C-125141D869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 y="0"/>
            <a:ext cx="12186587" cy="686104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furbishment turned Grenfell Tower from safe structure into major fire  hazard, says leaked report | The Independent | The Independent">
            <a:extLst>
              <a:ext uri="{FF2B5EF4-FFF2-40B4-BE49-F238E27FC236}">
                <a16:creationId xmlns:a16="http://schemas.microsoft.com/office/drawing/2014/main" id="{36ECA216-877F-81D6-7244-8B60672924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6640" y="2316480"/>
            <a:ext cx="6055360" cy="45415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09E464D-2CD9-3972-B29A-94511FD368F3}"/>
              </a:ext>
            </a:extLst>
          </p:cNvPr>
          <p:cNvSpPr txBox="1"/>
          <p:nvPr/>
        </p:nvSpPr>
        <p:spPr>
          <a:xfrm>
            <a:off x="494950" y="167672"/>
            <a:ext cx="7667538" cy="461665"/>
          </a:xfrm>
          <a:prstGeom prst="rect">
            <a:avLst/>
          </a:prstGeom>
          <a:noFill/>
        </p:spPr>
        <p:txBody>
          <a:bodyPr wrap="square" rtlCol="0">
            <a:spAutoFit/>
          </a:bodyPr>
          <a:lstStyle/>
          <a:p>
            <a:r>
              <a:rPr lang="en-GB" sz="2400" b="1" dirty="0">
                <a:latin typeface="Calibri" panose="020F0502020204030204" pitchFamily="34" charset="0"/>
                <a:ea typeface="Calibri" panose="020F0502020204030204" pitchFamily="34" charset="0"/>
                <a:cs typeface="Calibri" panose="020F0502020204030204" pitchFamily="34" charset="0"/>
              </a:rPr>
              <a:t>Building Safety Act 2022</a:t>
            </a:r>
          </a:p>
        </p:txBody>
      </p:sp>
      <p:sp>
        <p:nvSpPr>
          <p:cNvPr id="3" name="TextBox 2">
            <a:extLst>
              <a:ext uri="{FF2B5EF4-FFF2-40B4-BE49-F238E27FC236}">
                <a16:creationId xmlns:a16="http://schemas.microsoft.com/office/drawing/2014/main" id="{5C9E2F9C-84B0-6B9C-EF3C-C6B95FA54F49}"/>
              </a:ext>
            </a:extLst>
          </p:cNvPr>
          <p:cNvSpPr txBox="1"/>
          <p:nvPr/>
        </p:nvSpPr>
        <p:spPr>
          <a:xfrm>
            <a:off x="343948" y="762858"/>
            <a:ext cx="5192785" cy="646331"/>
          </a:xfrm>
          <a:prstGeom prst="rect">
            <a:avLst/>
          </a:prstGeom>
          <a:noFill/>
        </p:spPr>
        <p:txBody>
          <a:bodyPr wrap="square" rtlCol="0">
            <a:spAutoFit/>
          </a:bodyPr>
          <a:lstStyle/>
          <a:p>
            <a:r>
              <a:rPr lang="en-GB" dirty="0"/>
              <a:t>A comprehensive piece of legislation aimed at overhauling the building safety regime in the UK</a:t>
            </a:r>
          </a:p>
        </p:txBody>
      </p:sp>
      <p:sp>
        <p:nvSpPr>
          <p:cNvPr id="4" name="TextBox 3">
            <a:extLst>
              <a:ext uri="{FF2B5EF4-FFF2-40B4-BE49-F238E27FC236}">
                <a16:creationId xmlns:a16="http://schemas.microsoft.com/office/drawing/2014/main" id="{7AEDC20E-760B-FB81-827C-62F568CBC83B}"/>
              </a:ext>
            </a:extLst>
          </p:cNvPr>
          <p:cNvSpPr txBox="1"/>
          <p:nvPr/>
        </p:nvSpPr>
        <p:spPr>
          <a:xfrm>
            <a:off x="343948" y="1542711"/>
            <a:ext cx="5553513" cy="1200329"/>
          </a:xfrm>
          <a:prstGeom prst="rect">
            <a:avLst/>
          </a:prstGeom>
          <a:noFill/>
        </p:spPr>
        <p:txBody>
          <a:bodyPr wrap="square" rtlCol="0">
            <a:spAutoFit/>
          </a:bodyPr>
          <a:lstStyle/>
          <a:p>
            <a:r>
              <a:rPr lang="en-GB" dirty="0"/>
              <a:t>Established a new regulatory framework for high rise buildings and other specified premises, ensuring they are designed, constructed and maintained to meet stringent safety standards </a:t>
            </a:r>
          </a:p>
        </p:txBody>
      </p:sp>
      <p:sp>
        <p:nvSpPr>
          <p:cNvPr id="5" name="TextBox 4">
            <a:extLst>
              <a:ext uri="{FF2B5EF4-FFF2-40B4-BE49-F238E27FC236}">
                <a16:creationId xmlns:a16="http://schemas.microsoft.com/office/drawing/2014/main" id="{868133A7-0D7D-2F39-DB14-6EA0719C5135}"/>
              </a:ext>
            </a:extLst>
          </p:cNvPr>
          <p:cNvSpPr txBox="1"/>
          <p:nvPr/>
        </p:nvSpPr>
        <p:spPr>
          <a:xfrm>
            <a:off x="402672" y="2893176"/>
            <a:ext cx="5134062" cy="923330"/>
          </a:xfrm>
          <a:prstGeom prst="rect">
            <a:avLst/>
          </a:prstGeom>
          <a:noFill/>
        </p:spPr>
        <p:txBody>
          <a:bodyPr wrap="square" rtlCol="0">
            <a:spAutoFit/>
          </a:bodyPr>
          <a:lstStyle/>
          <a:p>
            <a:r>
              <a:rPr lang="en-GB" dirty="0"/>
              <a:t>Applies to all stages of a building’s lifecycle from design and construction to occupation and maintenance</a:t>
            </a:r>
          </a:p>
        </p:txBody>
      </p:sp>
      <p:sp>
        <p:nvSpPr>
          <p:cNvPr id="6" name="TextBox 5">
            <a:extLst>
              <a:ext uri="{FF2B5EF4-FFF2-40B4-BE49-F238E27FC236}">
                <a16:creationId xmlns:a16="http://schemas.microsoft.com/office/drawing/2014/main" id="{913B3D8D-CA69-F32D-61A0-6726A4D91592}"/>
              </a:ext>
            </a:extLst>
          </p:cNvPr>
          <p:cNvSpPr txBox="1"/>
          <p:nvPr/>
        </p:nvSpPr>
        <p:spPr>
          <a:xfrm>
            <a:off x="461395" y="3966642"/>
            <a:ext cx="5134062" cy="1477328"/>
          </a:xfrm>
          <a:prstGeom prst="rect">
            <a:avLst/>
          </a:prstGeom>
          <a:noFill/>
        </p:spPr>
        <p:txBody>
          <a:bodyPr wrap="square" rtlCol="0">
            <a:spAutoFit/>
          </a:bodyPr>
          <a:lstStyle/>
          <a:p>
            <a:r>
              <a:rPr lang="en-GB" dirty="0"/>
              <a:t>The act came into being as a response to Grenfell Tower where 72 people lost their lives. The public enquiry identified flaws in the building safety regulations which prompted the government to take action</a:t>
            </a:r>
          </a:p>
        </p:txBody>
      </p:sp>
      <p:sp>
        <p:nvSpPr>
          <p:cNvPr id="7" name="TextBox 6">
            <a:extLst>
              <a:ext uri="{FF2B5EF4-FFF2-40B4-BE49-F238E27FC236}">
                <a16:creationId xmlns:a16="http://schemas.microsoft.com/office/drawing/2014/main" id="{8E8E16C5-61BC-507C-1225-C5EA43972778}"/>
              </a:ext>
            </a:extLst>
          </p:cNvPr>
          <p:cNvSpPr txBox="1"/>
          <p:nvPr/>
        </p:nvSpPr>
        <p:spPr>
          <a:xfrm>
            <a:off x="494950" y="5594107"/>
            <a:ext cx="4941116" cy="923330"/>
          </a:xfrm>
          <a:prstGeom prst="rect">
            <a:avLst/>
          </a:prstGeom>
          <a:noFill/>
        </p:spPr>
        <p:txBody>
          <a:bodyPr wrap="square" rtlCol="0">
            <a:spAutoFit/>
          </a:bodyPr>
          <a:lstStyle/>
          <a:p>
            <a:r>
              <a:rPr lang="en-GB" dirty="0"/>
              <a:t>This led to an independent review by Dame Judith Hackett which recommended the need to overhaul the building regulatory system </a:t>
            </a:r>
          </a:p>
        </p:txBody>
      </p:sp>
    </p:spTree>
    <p:extLst>
      <p:ext uri="{BB962C8B-B14F-4D97-AF65-F5344CB8AC3E}">
        <p14:creationId xmlns:p14="http://schemas.microsoft.com/office/powerpoint/2010/main" val="3330376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FF56C-4C00-9B2B-C2C6-FD59C052D59D}"/>
            </a:ext>
          </a:extLst>
        </p:cNvPr>
        <p:cNvGrpSpPr/>
        <p:nvPr/>
      </p:nvGrpSpPr>
      <p:grpSpPr>
        <a:xfrm>
          <a:off x="0" y="0"/>
          <a:ext cx="0" cy="0"/>
          <a:chOff x="0" y="0"/>
          <a:chExt cx="0" cy="0"/>
        </a:xfrm>
      </p:grpSpPr>
      <p:pic>
        <p:nvPicPr>
          <p:cNvPr id="1026" name="Picture 2" descr="Powerpoint Background Pastel Colors Images | Free Photos, PNG Stickers,  Wallpapers &amp; Backgrounds - rawpixel">
            <a:extLst>
              <a:ext uri="{FF2B5EF4-FFF2-40B4-BE49-F238E27FC236}">
                <a16:creationId xmlns:a16="http://schemas.microsoft.com/office/drawing/2014/main" id="{929A605C-11ED-482E-F0BB-07C16A26EF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 y="0"/>
            <a:ext cx="12186587" cy="68610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AB30F19-FADE-1325-0B00-170EC51DEC83}"/>
              </a:ext>
            </a:extLst>
          </p:cNvPr>
          <p:cNvSpPr txBox="1"/>
          <p:nvPr/>
        </p:nvSpPr>
        <p:spPr>
          <a:xfrm>
            <a:off x="457200" y="325120"/>
            <a:ext cx="4724400" cy="1200329"/>
          </a:xfrm>
          <a:prstGeom prst="rect">
            <a:avLst/>
          </a:prstGeom>
          <a:noFill/>
        </p:spPr>
        <p:txBody>
          <a:bodyPr wrap="square" rtlCol="0">
            <a:spAutoFit/>
          </a:bodyPr>
          <a:lstStyle/>
          <a:p>
            <a:r>
              <a:rPr lang="en-GB" sz="2400" b="1" dirty="0">
                <a:latin typeface="Calibri" panose="020F0502020204030204" pitchFamily="34" charset="0"/>
                <a:ea typeface="Calibri" panose="020F0502020204030204" pitchFamily="34" charset="0"/>
                <a:cs typeface="Calibri" panose="020F0502020204030204" pitchFamily="34" charset="0"/>
              </a:rPr>
              <a:t>Summary / Practical Implications</a:t>
            </a:r>
          </a:p>
          <a:p>
            <a:endParaRPr lang="en-GB" sz="2400" b="1" dirty="0">
              <a:latin typeface="Calibri" panose="020F0502020204030204" pitchFamily="34" charset="0"/>
              <a:ea typeface="Calibri" panose="020F0502020204030204" pitchFamily="34" charset="0"/>
              <a:cs typeface="Calibri" panose="020F0502020204030204" pitchFamily="34" charset="0"/>
            </a:endParaRPr>
          </a:p>
          <a:p>
            <a:r>
              <a:rPr lang="en-GB" sz="2400" b="1" dirty="0">
                <a:latin typeface="Calibri" panose="020F0502020204030204" pitchFamily="34" charset="0"/>
                <a:ea typeface="Calibri" panose="020F0502020204030204" pitchFamily="34" charset="0"/>
                <a:cs typeface="Calibri" panose="020F0502020204030204" pitchFamily="34" charset="0"/>
              </a:rPr>
              <a:t> </a:t>
            </a:r>
          </a:p>
        </p:txBody>
      </p:sp>
      <p:sp>
        <p:nvSpPr>
          <p:cNvPr id="3" name="TextBox 2">
            <a:extLst>
              <a:ext uri="{FF2B5EF4-FFF2-40B4-BE49-F238E27FC236}">
                <a16:creationId xmlns:a16="http://schemas.microsoft.com/office/drawing/2014/main" id="{56BA0D33-B241-C088-FAB2-04EA9B61D6ED}"/>
              </a:ext>
            </a:extLst>
          </p:cNvPr>
          <p:cNvSpPr txBox="1"/>
          <p:nvPr/>
        </p:nvSpPr>
        <p:spPr>
          <a:xfrm>
            <a:off x="226141" y="904568"/>
            <a:ext cx="11474245" cy="4893647"/>
          </a:xfrm>
          <a:prstGeom prst="rect">
            <a:avLst/>
          </a:prstGeom>
          <a:noFill/>
        </p:spPr>
        <p:txBody>
          <a:bodyPr wrap="square" rtlCol="0">
            <a:spAutoFit/>
          </a:bodyPr>
          <a:lstStyle/>
          <a:p>
            <a:pPr algn="l">
              <a:buFont typeface="Arial" panose="020B0604020202020204" pitchFamily="34" charset="0"/>
              <a:buChar char="•"/>
            </a:pPr>
            <a:r>
              <a:rPr lang="en-US" sz="2400" b="0" i="0" dirty="0">
                <a:solidFill>
                  <a:srgbClr val="313131"/>
                </a:solidFill>
                <a:effectLst/>
                <a:latin typeface="Lato" panose="020F0502020204030203" pitchFamily="34" charset="0"/>
              </a:rPr>
              <a:t> Applies to all buildings and specifically new or existing occupied buildings over 18 </a:t>
            </a:r>
            <a:r>
              <a:rPr lang="en-US" sz="2400" b="0" i="0" dirty="0" err="1">
                <a:solidFill>
                  <a:srgbClr val="313131"/>
                </a:solidFill>
                <a:effectLst/>
                <a:latin typeface="Lato" panose="020F0502020204030203" pitchFamily="34" charset="0"/>
              </a:rPr>
              <a:t>metres</a:t>
            </a:r>
            <a:r>
              <a:rPr lang="en-US" sz="2400" b="0" i="0" dirty="0">
                <a:solidFill>
                  <a:srgbClr val="313131"/>
                </a:solidFill>
                <a:effectLst/>
                <a:latin typeface="Lato" panose="020F0502020204030203" pitchFamily="34" charset="0"/>
              </a:rPr>
              <a:t> high or seven </a:t>
            </a:r>
            <a:r>
              <a:rPr lang="en-US" sz="2400" b="0" i="0" dirty="0" err="1">
                <a:solidFill>
                  <a:srgbClr val="313131"/>
                </a:solidFill>
                <a:effectLst/>
                <a:latin typeface="Lato" panose="020F0502020204030203" pitchFamily="34" charset="0"/>
              </a:rPr>
              <a:t>storeys</a:t>
            </a:r>
            <a:r>
              <a:rPr lang="en-US" sz="2400" b="0" i="0" dirty="0">
                <a:solidFill>
                  <a:srgbClr val="313131"/>
                </a:solidFill>
                <a:effectLst/>
                <a:latin typeface="Lato" panose="020F0502020204030203" pitchFamily="34" charset="0"/>
              </a:rPr>
              <a:t> or more, which contain at least two residential units. The design, refurbishment, and construction requirements also apply to care homes and hospitals meeting the same height threshold. In February 2025, the government published its response to the Grenfell Tower Inquiry Phase2 Report</a:t>
            </a:r>
            <a:r>
              <a:rPr lang="en-US" sz="2400" b="1" i="0" dirty="0">
                <a:solidFill>
                  <a:srgbClr val="313131"/>
                </a:solidFill>
                <a:effectLst/>
                <a:latin typeface="Lato" panose="020F0502020204030203" pitchFamily="34" charset="0"/>
              </a:rPr>
              <a:t>,</a:t>
            </a:r>
            <a:r>
              <a:rPr lang="en-US" sz="2400" b="0" i="0" dirty="0">
                <a:solidFill>
                  <a:srgbClr val="313131"/>
                </a:solidFill>
                <a:effectLst/>
                <a:latin typeface="Lato" panose="020F0502020204030203" pitchFamily="34" charset="0"/>
              </a:rPr>
              <a:t> committing to urgently review the definition of higher-risk buildings. </a:t>
            </a:r>
          </a:p>
          <a:p>
            <a:pPr algn="l">
              <a:buFont typeface="Arial" panose="020B0604020202020204" pitchFamily="34" charset="0"/>
              <a:buChar char="•"/>
            </a:pPr>
            <a:r>
              <a:rPr lang="en-US" sz="2400" b="0" i="0" dirty="0">
                <a:solidFill>
                  <a:srgbClr val="313131"/>
                </a:solidFill>
                <a:effectLst/>
                <a:latin typeface="Lato" panose="020F0502020204030203" pitchFamily="34" charset="0"/>
              </a:rPr>
              <a:t> Creates a universal change in responsibility and culture within the building industry.</a:t>
            </a:r>
          </a:p>
          <a:p>
            <a:pPr algn="l">
              <a:buFont typeface="Arial" panose="020B0604020202020204" pitchFamily="34" charset="0"/>
              <a:buChar char="•"/>
            </a:pPr>
            <a:r>
              <a:rPr lang="en-US" sz="2400" b="0" i="0" dirty="0">
                <a:solidFill>
                  <a:srgbClr val="313131"/>
                </a:solidFill>
                <a:effectLst/>
                <a:latin typeface="Lato" panose="020F0502020204030203" pitchFamily="34" charset="0"/>
              </a:rPr>
              <a:t> Through the Building Safety Regulator (BSR), it establishes a more effective regulatory and responsibility framework for the construction industry and introduces clearer standards and guidance.</a:t>
            </a:r>
          </a:p>
          <a:p>
            <a:pPr algn="l">
              <a:buFont typeface="Arial" panose="020B0604020202020204" pitchFamily="34" charset="0"/>
              <a:buChar char="•"/>
            </a:pPr>
            <a:r>
              <a:rPr lang="en-US" sz="2400" b="0" i="0" dirty="0">
                <a:solidFill>
                  <a:srgbClr val="313131"/>
                </a:solidFill>
                <a:effectLst/>
                <a:latin typeface="Lato" panose="020F0502020204030203" pitchFamily="34" charset="0"/>
              </a:rPr>
              <a:t> Clarifies who has responsibility for fire and building safety throughout the life cycle of a higher-risk building. </a:t>
            </a:r>
          </a:p>
        </p:txBody>
      </p:sp>
    </p:spTree>
    <p:extLst>
      <p:ext uri="{BB962C8B-B14F-4D97-AF65-F5344CB8AC3E}">
        <p14:creationId xmlns:p14="http://schemas.microsoft.com/office/powerpoint/2010/main" val="4108766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71C78-232C-13AF-BA74-8BA2F4433B0B}"/>
            </a:ext>
          </a:extLst>
        </p:cNvPr>
        <p:cNvGrpSpPr/>
        <p:nvPr/>
      </p:nvGrpSpPr>
      <p:grpSpPr>
        <a:xfrm>
          <a:off x="0" y="0"/>
          <a:ext cx="0" cy="0"/>
          <a:chOff x="0" y="0"/>
          <a:chExt cx="0" cy="0"/>
        </a:xfrm>
      </p:grpSpPr>
      <p:pic>
        <p:nvPicPr>
          <p:cNvPr id="1026" name="Picture 2" descr="Powerpoint Background Pastel Colors Images | Free Photos, PNG Stickers,  Wallpapers &amp; Backgrounds - rawpixel">
            <a:extLst>
              <a:ext uri="{FF2B5EF4-FFF2-40B4-BE49-F238E27FC236}">
                <a16:creationId xmlns:a16="http://schemas.microsoft.com/office/drawing/2014/main" id="{A94B60CA-E4FA-423A-0492-DBEF123FBE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 y="0"/>
            <a:ext cx="12186587" cy="68610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87F36A8-E356-4BA4-3AE5-DECA3482C82E}"/>
              </a:ext>
            </a:extLst>
          </p:cNvPr>
          <p:cNvSpPr txBox="1"/>
          <p:nvPr/>
        </p:nvSpPr>
        <p:spPr>
          <a:xfrm>
            <a:off x="137652" y="78658"/>
            <a:ext cx="5043948" cy="1200329"/>
          </a:xfrm>
          <a:prstGeom prst="rect">
            <a:avLst/>
          </a:prstGeom>
          <a:noFill/>
        </p:spPr>
        <p:txBody>
          <a:bodyPr wrap="square" rtlCol="0">
            <a:spAutoFit/>
          </a:bodyPr>
          <a:lstStyle/>
          <a:p>
            <a:r>
              <a:rPr lang="en-GB" sz="2400" b="1" dirty="0">
                <a:latin typeface="Calibri" panose="020F0502020204030204" pitchFamily="34" charset="0"/>
                <a:ea typeface="Calibri" panose="020F0502020204030204" pitchFamily="34" charset="0"/>
                <a:cs typeface="Calibri" panose="020F0502020204030204" pitchFamily="34" charset="0"/>
              </a:rPr>
              <a:t>Summary / Practical Implications</a:t>
            </a:r>
          </a:p>
          <a:p>
            <a:endParaRPr lang="en-GB" sz="2400" b="1" dirty="0">
              <a:latin typeface="Calibri" panose="020F0502020204030204" pitchFamily="34" charset="0"/>
              <a:ea typeface="Calibri" panose="020F0502020204030204" pitchFamily="34" charset="0"/>
              <a:cs typeface="Calibri" panose="020F0502020204030204" pitchFamily="34" charset="0"/>
            </a:endParaRPr>
          </a:p>
          <a:p>
            <a:r>
              <a:rPr lang="en-GB" sz="2400" b="1" dirty="0">
                <a:latin typeface="Calibri" panose="020F0502020204030204" pitchFamily="34" charset="0"/>
                <a:ea typeface="Calibri" panose="020F0502020204030204" pitchFamily="34" charset="0"/>
                <a:cs typeface="Calibri" panose="020F0502020204030204" pitchFamily="34" charset="0"/>
              </a:rPr>
              <a:t> </a:t>
            </a:r>
          </a:p>
        </p:txBody>
      </p:sp>
      <p:sp>
        <p:nvSpPr>
          <p:cNvPr id="3" name="TextBox 2">
            <a:extLst>
              <a:ext uri="{FF2B5EF4-FFF2-40B4-BE49-F238E27FC236}">
                <a16:creationId xmlns:a16="http://schemas.microsoft.com/office/drawing/2014/main" id="{BDEF861C-8FFF-16AC-91AC-4A57AA3FB9A0}"/>
              </a:ext>
            </a:extLst>
          </p:cNvPr>
          <p:cNvSpPr txBox="1"/>
          <p:nvPr/>
        </p:nvSpPr>
        <p:spPr>
          <a:xfrm>
            <a:off x="0" y="157316"/>
            <a:ext cx="11700387" cy="7001069"/>
          </a:xfrm>
          <a:prstGeom prst="rect">
            <a:avLst/>
          </a:prstGeom>
          <a:noFill/>
        </p:spPr>
        <p:txBody>
          <a:bodyPr wrap="square" rtlCol="0">
            <a:spAutoFit/>
          </a:bodyPr>
          <a:lstStyle/>
          <a:p>
            <a:pPr marL="72000" lvl="0" indent="-457200">
              <a:lnSpc>
                <a:spcPts val="2100"/>
              </a:lnSpc>
              <a:spcAft>
                <a:spcPts val="1200"/>
              </a:spcAft>
              <a:buSzPts val="1000"/>
              <a:buFont typeface="Symbol" panose="05050102010706020507" pitchFamily="18" charset="2"/>
              <a:buChar char=""/>
              <a:tabLst>
                <a:tab pos="457200" algn="l"/>
              </a:tabLst>
            </a:pPr>
            <a:endParaRPr lang="en-GB" sz="2400" dirty="0">
              <a:effectLst/>
              <a:latin typeface="Lato" panose="020F0502020204030203" pitchFamily="34" charset="0"/>
              <a:ea typeface="Lato" panose="020F0502020204030203" pitchFamily="34" charset="0"/>
              <a:cs typeface="Lato" panose="020F0502020204030203" pitchFamily="34" charset="0"/>
            </a:endParaRPr>
          </a:p>
          <a:p>
            <a:pPr marL="72000" lvl="0" indent="-457200">
              <a:lnSpc>
                <a:spcPts val="2100"/>
              </a:lnSpc>
              <a:spcAft>
                <a:spcPts val="1200"/>
              </a:spcAft>
              <a:buSzPts val="1000"/>
              <a:buFont typeface="Symbol" panose="05050102010706020507" pitchFamily="18" charset="2"/>
              <a:buChar char=""/>
              <a:tabLst>
                <a:tab pos="457200" algn="l"/>
              </a:tabLst>
            </a:pPr>
            <a:r>
              <a:rPr lang="en-GB" sz="2400" spc="10" dirty="0">
                <a:effectLst/>
                <a:latin typeface="Lato" panose="020F0502020204030203" pitchFamily="34" charset="0"/>
                <a:ea typeface="Lato" panose="020F0502020204030203" pitchFamily="34" charset="0"/>
                <a:cs typeface="Lato" panose="020F0502020204030203" pitchFamily="34" charset="0"/>
              </a:rPr>
              <a:t>The Act establishes a more rigorous system for building safety, including new planning and building control gateways, accountable persons, safety cases, and a statutory "golden thread" of information, </a:t>
            </a:r>
          </a:p>
          <a:p>
            <a:pPr marL="72000" lvl="0" indent="-457200">
              <a:lnSpc>
                <a:spcPts val="2100"/>
              </a:lnSpc>
              <a:spcAft>
                <a:spcPts val="1200"/>
              </a:spcAft>
              <a:buSzPts val="1000"/>
              <a:buFont typeface="Symbol" panose="05050102010706020507" pitchFamily="18" charset="2"/>
              <a:buChar char=""/>
              <a:tabLst>
                <a:tab pos="457200" algn="l"/>
              </a:tabLst>
            </a:pPr>
            <a:r>
              <a:rPr lang="en-GB" sz="2400" b="1" spc="10" dirty="0">
                <a:effectLst/>
                <a:latin typeface="Lato" panose="020F0502020204030203" pitchFamily="34" charset="0"/>
                <a:ea typeface="Lato" panose="020F0502020204030203" pitchFamily="34" charset="0"/>
                <a:cs typeface="Lato" panose="020F0502020204030203" pitchFamily="34" charset="0"/>
              </a:rPr>
              <a:t>Accountable Persons:</a:t>
            </a:r>
            <a:endParaRPr lang="en-GB" sz="2400" spc="10" dirty="0">
              <a:effectLst/>
              <a:latin typeface="Lato" panose="020F0502020204030203" pitchFamily="34" charset="0"/>
              <a:ea typeface="Lato" panose="020F0502020204030203" pitchFamily="34" charset="0"/>
              <a:cs typeface="Lato" panose="020F0502020204030203" pitchFamily="34" charset="0"/>
            </a:endParaRPr>
          </a:p>
          <a:p>
            <a:pPr marL="72000" lvl="0" indent="-457200">
              <a:lnSpc>
                <a:spcPts val="2100"/>
              </a:lnSpc>
              <a:spcAft>
                <a:spcPts val="1200"/>
              </a:spcAft>
              <a:buSzPts val="1000"/>
              <a:buFont typeface="Symbol" panose="05050102010706020507" pitchFamily="18" charset="2"/>
              <a:buChar char=""/>
              <a:tabLst>
                <a:tab pos="457200" algn="l"/>
              </a:tabLst>
            </a:pPr>
            <a:r>
              <a:rPr lang="en-GB" sz="2400" spc="10" dirty="0">
                <a:effectLst/>
                <a:latin typeface="Lato" panose="020F0502020204030203" pitchFamily="34" charset="0"/>
                <a:ea typeface="Lato" panose="020F0502020204030203" pitchFamily="34" charset="0"/>
                <a:cs typeface="Lato" panose="020F0502020204030203" pitchFamily="34" charset="0"/>
              </a:rPr>
              <a:t>The Act introduces the role of the Accountable Person (AP) for high-risk buildings, who is responsible for ensuring the building's safety and maintaining a safety case report, </a:t>
            </a:r>
            <a:r>
              <a:rPr lang="en-GB" sz="2400" u="sng" spc="10" dirty="0">
                <a:effectLst/>
                <a:latin typeface="Lato" panose="020F0502020204030203" pitchFamily="34" charset="0"/>
                <a:ea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according to Property Inspect</a:t>
            </a:r>
            <a:r>
              <a:rPr lang="en-GB" sz="2400" spc="10" dirty="0">
                <a:effectLst/>
                <a:latin typeface="Lato" panose="020F0502020204030203" pitchFamily="34" charset="0"/>
                <a:ea typeface="Lato" panose="020F0502020204030203" pitchFamily="34" charset="0"/>
                <a:cs typeface="Lato" panose="020F0502020204030203" pitchFamily="34" charset="0"/>
              </a:rPr>
              <a:t>.  </a:t>
            </a:r>
          </a:p>
          <a:p>
            <a:pPr marL="72000" lvl="0" indent="-457200">
              <a:lnSpc>
                <a:spcPts val="2100"/>
              </a:lnSpc>
              <a:spcAft>
                <a:spcPts val="1200"/>
              </a:spcAft>
              <a:buSzPts val="1000"/>
              <a:buFont typeface="Symbol" panose="05050102010706020507" pitchFamily="18" charset="2"/>
              <a:buChar char=""/>
              <a:tabLst>
                <a:tab pos="457200" algn="l"/>
              </a:tabLst>
            </a:pPr>
            <a:r>
              <a:rPr lang="en-GB" sz="2400" b="1" spc="10" dirty="0">
                <a:effectLst/>
                <a:latin typeface="Lato" panose="020F0502020204030203" pitchFamily="34" charset="0"/>
                <a:ea typeface="Lato" panose="020F0502020204030203" pitchFamily="34" charset="0"/>
                <a:cs typeface="Lato" panose="020F0502020204030203" pitchFamily="34" charset="0"/>
              </a:rPr>
              <a:t>Competence:</a:t>
            </a:r>
            <a:endParaRPr lang="en-GB" sz="2400" spc="10" dirty="0">
              <a:effectLst/>
              <a:latin typeface="Lato" panose="020F0502020204030203" pitchFamily="34" charset="0"/>
              <a:ea typeface="Lato" panose="020F0502020204030203" pitchFamily="34" charset="0"/>
              <a:cs typeface="Lato" panose="020F0502020204030203" pitchFamily="34" charset="0"/>
            </a:endParaRPr>
          </a:p>
          <a:p>
            <a:pPr marL="72000" lvl="0" indent="-457200">
              <a:lnSpc>
                <a:spcPts val="2100"/>
              </a:lnSpc>
              <a:spcAft>
                <a:spcPts val="1200"/>
              </a:spcAft>
              <a:buSzPts val="1000"/>
              <a:buFont typeface="Symbol" panose="05050102010706020507" pitchFamily="18" charset="2"/>
              <a:buChar char=""/>
              <a:tabLst>
                <a:tab pos="457200" algn="l"/>
              </a:tabLst>
            </a:pPr>
            <a:r>
              <a:rPr lang="en-GB" sz="2400" spc="10" dirty="0">
                <a:effectLst/>
                <a:latin typeface="Lato" panose="020F0502020204030203" pitchFamily="34" charset="0"/>
                <a:ea typeface="Lato" panose="020F0502020204030203" pitchFamily="34" charset="0"/>
                <a:cs typeface="Lato" panose="020F0502020204030203" pitchFamily="34" charset="0"/>
              </a:rPr>
              <a:t>The Act emphasizes the importance of competence for all individuals and organizations involved in building work, ensuring that they are qualified and capable of carrying out their duties</a:t>
            </a:r>
          </a:p>
          <a:p>
            <a:pPr marL="72000" lvl="0" indent="-457200">
              <a:lnSpc>
                <a:spcPts val="2100"/>
              </a:lnSpc>
              <a:spcAft>
                <a:spcPts val="1200"/>
              </a:spcAft>
              <a:buSzPts val="1000"/>
              <a:buFont typeface="Symbol" panose="05050102010706020507" pitchFamily="18" charset="2"/>
              <a:buChar char=""/>
              <a:tabLst>
                <a:tab pos="457200" algn="l"/>
              </a:tabLst>
            </a:pPr>
            <a:r>
              <a:rPr lang="en-GB" sz="2400" b="1" spc="10" dirty="0">
                <a:effectLst/>
                <a:latin typeface="Lato" panose="020F0502020204030203" pitchFamily="34" charset="0"/>
                <a:ea typeface="Lato" panose="020F0502020204030203" pitchFamily="34" charset="0"/>
                <a:cs typeface="Lato" panose="020F0502020204030203" pitchFamily="34" charset="0"/>
              </a:rPr>
              <a:t>Construction Products:</a:t>
            </a:r>
            <a:endParaRPr lang="en-GB" sz="2400" spc="10" dirty="0">
              <a:effectLst/>
              <a:latin typeface="Lato" panose="020F0502020204030203" pitchFamily="34" charset="0"/>
              <a:ea typeface="Lato" panose="020F0502020204030203" pitchFamily="34" charset="0"/>
              <a:cs typeface="Lato" panose="020F0502020204030203" pitchFamily="34" charset="0"/>
            </a:endParaRPr>
          </a:p>
          <a:p>
            <a:pPr marL="72000" lvl="0" indent="-457200">
              <a:lnSpc>
                <a:spcPts val="2100"/>
              </a:lnSpc>
              <a:spcAft>
                <a:spcPts val="1200"/>
              </a:spcAft>
              <a:buSzPts val="1000"/>
              <a:buFont typeface="Symbol" panose="05050102010706020507" pitchFamily="18" charset="2"/>
              <a:buChar char=""/>
              <a:tabLst>
                <a:tab pos="457200" algn="l"/>
              </a:tabLst>
            </a:pPr>
            <a:r>
              <a:rPr lang="en-GB" sz="2400" spc="10" dirty="0">
                <a:effectLst/>
                <a:latin typeface="Lato" panose="020F0502020204030203" pitchFamily="34" charset="0"/>
                <a:ea typeface="Lato" panose="020F0502020204030203" pitchFamily="34" charset="0"/>
                <a:cs typeface="Lato" panose="020F0502020204030203" pitchFamily="34" charset="0"/>
              </a:rPr>
              <a:t>The Act strengthens the construction products regulatory regime, with new requirements to ensure that construction products are safe for their intended use, </a:t>
            </a:r>
            <a:r>
              <a:rPr lang="en-GB" sz="2400" u="sng" spc="10" dirty="0">
                <a:effectLst/>
                <a:latin typeface="Lato" panose="020F0502020204030203" pitchFamily="34" charset="0"/>
                <a:ea typeface="Lato" panose="020F0502020204030203" pitchFamily="34" charset="0"/>
                <a:cs typeface="Lato" panose="020F0502020204030203" pitchFamily="34" charset="0"/>
                <a:hlinkClick r:id="rId5">
                  <a:extLst>
                    <a:ext uri="{A12FA001-AC4F-418D-AE19-62706E023703}">
                      <ahyp:hlinkClr xmlns:ahyp="http://schemas.microsoft.com/office/drawing/2018/hyperlinkcolor" val="tx"/>
                    </a:ext>
                  </a:extLst>
                </a:hlinkClick>
              </a:rPr>
              <a:t>according to GOV.UK</a:t>
            </a:r>
            <a:r>
              <a:rPr lang="en-GB" sz="2400" spc="10" dirty="0">
                <a:effectLst/>
                <a:latin typeface="Lato" panose="020F0502020204030203" pitchFamily="34" charset="0"/>
                <a:ea typeface="Lato" panose="020F0502020204030203" pitchFamily="34" charset="0"/>
                <a:cs typeface="Lato" panose="020F0502020204030203" pitchFamily="34" charset="0"/>
              </a:rPr>
              <a:t>.  </a:t>
            </a:r>
          </a:p>
          <a:p>
            <a:pPr marL="72000" lvl="0" indent="-457200">
              <a:lnSpc>
                <a:spcPts val="2100"/>
              </a:lnSpc>
              <a:spcAft>
                <a:spcPts val="1200"/>
              </a:spcAft>
              <a:buSzPts val="1000"/>
              <a:buFont typeface="Symbol" panose="05050102010706020507" pitchFamily="18" charset="2"/>
              <a:buChar char=""/>
              <a:tabLst>
                <a:tab pos="457200" algn="l"/>
              </a:tabLst>
            </a:pPr>
            <a:r>
              <a:rPr lang="en-GB" sz="2400" b="1" spc="10" dirty="0">
                <a:effectLst/>
                <a:latin typeface="Lato" panose="020F0502020204030203" pitchFamily="34" charset="0"/>
                <a:ea typeface="Lato" panose="020F0502020204030203" pitchFamily="34" charset="0"/>
                <a:cs typeface="Lato" panose="020F0502020204030203" pitchFamily="34" charset="0"/>
              </a:rPr>
              <a:t>Leaseholder Protections:</a:t>
            </a:r>
            <a:endParaRPr lang="en-GB" sz="2400" spc="10" dirty="0">
              <a:effectLst/>
              <a:latin typeface="Lato" panose="020F0502020204030203" pitchFamily="34" charset="0"/>
              <a:ea typeface="Lato" panose="020F0502020204030203" pitchFamily="34" charset="0"/>
              <a:cs typeface="Lato" panose="020F0502020204030203" pitchFamily="34" charset="0"/>
            </a:endParaRPr>
          </a:p>
          <a:p>
            <a:pPr marL="72000" indent="-457200">
              <a:lnSpc>
                <a:spcPts val="2100"/>
              </a:lnSpc>
              <a:spcAft>
                <a:spcPts val="1200"/>
              </a:spcAft>
            </a:pPr>
            <a:r>
              <a:rPr lang="en-GB" sz="2400" spc="10" dirty="0">
                <a:effectLst/>
                <a:latin typeface="Lato" panose="020F0502020204030203" pitchFamily="34" charset="0"/>
                <a:ea typeface="Lato" panose="020F0502020204030203" pitchFamily="34" charset="0"/>
                <a:cs typeface="Lato" panose="020F0502020204030203" pitchFamily="34" charset="0"/>
              </a:rPr>
              <a:t>The Act provides additional protections for leaseholders in relation to remediation costs, aiming to reduce their liability for the costs of rectifying unsafe cladding and other defects, </a:t>
            </a:r>
            <a:r>
              <a:rPr lang="en-GB" sz="2400" u="sng" spc="10" dirty="0">
                <a:effectLst/>
                <a:latin typeface="Lato" panose="020F0502020204030203" pitchFamily="34" charset="0"/>
                <a:ea typeface="Lato" panose="020F0502020204030203" pitchFamily="34" charset="0"/>
                <a:cs typeface="Lato" panose="020F0502020204030203" pitchFamily="34" charset="0"/>
                <a:hlinkClick r:id="rId6">
                  <a:extLst>
                    <a:ext uri="{A12FA001-AC4F-418D-AE19-62706E023703}">
                      <ahyp:hlinkClr xmlns:ahyp="http://schemas.microsoft.com/office/drawing/2018/hyperlinkcolor" val="tx"/>
                    </a:ext>
                  </a:extLst>
                </a:hlinkClick>
              </a:rPr>
              <a:t>according to CIBSE</a:t>
            </a:r>
            <a:r>
              <a:rPr lang="en-GB" sz="2400" spc="10" dirty="0">
                <a:effectLst/>
                <a:latin typeface="Lato" panose="020F0502020204030203" pitchFamily="34" charset="0"/>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848478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B97418-3748-2D35-C8A0-C2548A821481}"/>
            </a:ext>
          </a:extLst>
        </p:cNvPr>
        <p:cNvGrpSpPr/>
        <p:nvPr/>
      </p:nvGrpSpPr>
      <p:grpSpPr>
        <a:xfrm>
          <a:off x="0" y="0"/>
          <a:ext cx="0" cy="0"/>
          <a:chOff x="0" y="0"/>
          <a:chExt cx="0" cy="0"/>
        </a:xfrm>
      </p:grpSpPr>
      <p:sp useBgFill="1">
        <p:nvSpPr>
          <p:cNvPr id="19465" name="Rectangle 19464">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60" name="Picture 4" descr="Higher-Risk Residential Buildings: The ...">
            <a:extLst>
              <a:ext uri="{FF2B5EF4-FFF2-40B4-BE49-F238E27FC236}">
                <a16:creationId xmlns:a16="http://schemas.microsoft.com/office/drawing/2014/main" id="{92237640-6879-103F-5BCB-1C5D2EFF47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7788" r="-1" b="-1"/>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Powerpoint Background Pastel Colors Images | Free Photos, PNG Stickers,  Wallpapers &amp; Backgrounds - rawpixel">
            <a:extLst>
              <a:ext uri="{FF2B5EF4-FFF2-40B4-BE49-F238E27FC236}">
                <a16:creationId xmlns:a16="http://schemas.microsoft.com/office/drawing/2014/main" id="{63CBAE11-EAC3-4D0D-C207-0174364FD3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2124" r="-2" b="6027"/>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9467" name="Freeform: Shape 19466">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469" name="Freeform: Shape 19468">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39FA14FA-ED19-23EB-0217-C16DA5E15AE9}"/>
              </a:ext>
            </a:extLst>
          </p:cNvPr>
          <p:cNvSpPr txBox="1"/>
          <p:nvPr/>
        </p:nvSpPr>
        <p:spPr>
          <a:xfrm>
            <a:off x="448055" y="-398272"/>
            <a:ext cx="4832803" cy="250139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400" b="1" kern="1200" dirty="0">
                <a:solidFill>
                  <a:schemeClr val="tx1"/>
                </a:solidFill>
                <a:latin typeface="+mj-lt"/>
                <a:ea typeface="+mj-ea"/>
                <a:cs typeface="+mj-cs"/>
              </a:rPr>
              <a:t>Summary / Practical Implications </a:t>
            </a:r>
          </a:p>
        </p:txBody>
      </p:sp>
      <p:sp>
        <p:nvSpPr>
          <p:cNvPr id="19471" name="Rectangle 19470">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9473" name="Rectangle 19472">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75" name="Rectangle 19474">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TextBox 7">
            <a:extLst>
              <a:ext uri="{FF2B5EF4-FFF2-40B4-BE49-F238E27FC236}">
                <a16:creationId xmlns:a16="http://schemas.microsoft.com/office/drawing/2014/main" id="{AD344029-95B4-CFD0-0462-DA034CDB8AC3}"/>
              </a:ext>
            </a:extLst>
          </p:cNvPr>
          <p:cNvSpPr txBox="1"/>
          <p:nvPr/>
        </p:nvSpPr>
        <p:spPr>
          <a:xfrm>
            <a:off x="128016" y="1369568"/>
            <a:ext cx="5520944" cy="4807395"/>
          </a:xfrm>
          <a:prstGeom prst="rect">
            <a:avLst/>
          </a:prstGeom>
        </p:spPr>
        <p:txBody>
          <a:bodyPr vert="horz" lIns="91440" tIns="45720" rIns="91440" bIns="45720" rtlCol="0">
            <a:noAutofit/>
          </a:bodyPr>
          <a:lstStyle/>
          <a:p>
            <a:pPr marL="342900" lvl="0" indent="-228600">
              <a:lnSpc>
                <a:spcPct val="90000"/>
              </a:lnSpc>
              <a:spcAft>
                <a:spcPts val="1800"/>
              </a:spcAft>
              <a:buSzPts val="1000"/>
              <a:buFont typeface="Arial" panose="020B0604020202020204" pitchFamily="34" charset="0"/>
              <a:buChar char="•"/>
              <a:tabLst>
                <a:tab pos="457200" algn="l"/>
              </a:tabLst>
            </a:pPr>
            <a:r>
              <a:rPr lang="en-US" b="1" dirty="0">
                <a:effectLst/>
                <a:latin typeface="Lato" panose="020F0502020204030203" pitchFamily="34" charset="0"/>
                <a:ea typeface="Lato" panose="020F0502020204030203" pitchFamily="34" charset="0"/>
                <a:cs typeface="Lato" panose="020F0502020204030203" pitchFamily="34" charset="0"/>
              </a:rPr>
              <a:t>Building Safety Regulator:</a:t>
            </a:r>
            <a:endParaRPr lang="en-US" dirty="0">
              <a:effectLst/>
              <a:latin typeface="Lato" panose="020F0502020204030203" pitchFamily="34" charset="0"/>
              <a:ea typeface="Lato" panose="020F0502020204030203" pitchFamily="34" charset="0"/>
              <a:cs typeface="Lato" panose="020F0502020204030203" pitchFamily="34" charset="0"/>
            </a:endParaRPr>
          </a:p>
          <a:p>
            <a:pPr marL="342900" lvl="0" indent="-228600">
              <a:lnSpc>
                <a:spcPct val="90000"/>
              </a:lnSpc>
              <a:spcAft>
                <a:spcPts val="1800"/>
              </a:spcAft>
              <a:buSzPts val="1000"/>
              <a:buFont typeface="Arial" panose="020B0604020202020204" pitchFamily="34" charset="0"/>
              <a:buChar char="•"/>
              <a:tabLst>
                <a:tab pos="457200" algn="l"/>
              </a:tabLst>
            </a:pPr>
            <a:r>
              <a:rPr lang="en-US" spc="10" dirty="0">
                <a:effectLst/>
                <a:latin typeface="Lato" panose="020F0502020204030203" pitchFamily="34" charset="0"/>
                <a:ea typeface="Lato" panose="020F0502020204030203" pitchFamily="34" charset="0"/>
                <a:cs typeface="Lato" panose="020F0502020204030203" pitchFamily="34" charset="0"/>
              </a:rPr>
              <a:t>The Act establishes a Building Safety Regulator (BSR), who will oversee the safety and performance of all buildings</a:t>
            </a:r>
          </a:p>
          <a:p>
            <a:pPr marL="342900" lvl="0" indent="-228600">
              <a:lnSpc>
                <a:spcPct val="90000"/>
              </a:lnSpc>
              <a:spcAft>
                <a:spcPts val="1800"/>
              </a:spcAft>
              <a:buSzPts val="1000"/>
              <a:buFont typeface="Arial" panose="020B0604020202020204" pitchFamily="34" charset="0"/>
              <a:buChar char="•"/>
              <a:tabLst>
                <a:tab pos="457200" algn="l"/>
              </a:tabLst>
            </a:pPr>
            <a:endParaRPr lang="en-US" b="1" spc="10" dirty="0">
              <a:latin typeface="Lato" panose="020F0502020204030203" pitchFamily="34" charset="0"/>
              <a:ea typeface="Lato" panose="020F0502020204030203" pitchFamily="34" charset="0"/>
              <a:cs typeface="Lato" panose="020F0502020204030203" pitchFamily="34" charset="0"/>
            </a:endParaRPr>
          </a:p>
          <a:p>
            <a:pPr marL="342900" lvl="0" indent="-228600">
              <a:lnSpc>
                <a:spcPct val="90000"/>
              </a:lnSpc>
              <a:spcAft>
                <a:spcPts val="1800"/>
              </a:spcAft>
              <a:buSzPts val="1000"/>
              <a:buFont typeface="Arial" panose="020B0604020202020204" pitchFamily="34" charset="0"/>
              <a:buChar char="•"/>
              <a:tabLst>
                <a:tab pos="457200" algn="l"/>
              </a:tabLst>
            </a:pPr>
            <a:r>
              <a:rPr lang="en-US" b="1" spc="10" dirty="0">
                <a:effectLst/>
                <a:latin typeface="Lato" panose="020F0502020204030203" pitchFamily="34" charset="0"/>
                <a:ea typeface="Lato" panose="020F0502020204030203" pitchFamily="34" charset="0"/>
                <a:cs typeface="Lato" panose="020F0502020204030203" pitchFamily="34" charset="0"/>
              </a:rPr>
              <a:t>Industry Levy and Developer Tax:</a:t>
            </a:r>
            <a:endParaRPr lang="en-US" spc="10" dirty="0">
              <a:effectLst/>
              <a:latin typeface="Lato" panose="020F0502020204030203" pitchFamily="34" charset="0"/>
              <a:ea typeface="Lato" panose="020F0502020204030203" pitchFamily="34" charset="0"/>
              <a:cs typeface="Lato" panose="020F0502020204030203" pitchFamily="34" charset="0"/>
            </a:endParaRPr>
          </a:p>
          <a:p>
            <a:pPr marL="342900" lvl="0" indent="-228600">
              <a:lnSpc>
                <a:spcPct val="90000"/>
              </a:lnSpc>
              <a:spcAft>
                <a:spcPts val="1800"/>
              </a:spcAft>
              <a:buSzPts val="1000"/>
              <a:buFont typeface="Arial" panose="020B0604020202020204" pitchFamily="34" charset="0"/>
              <a:buChar char="•"/>
              <a:tabLst>
                <a:tab pos="457200" algn="l"/>
              </a:tabLst>
            </a:pPr>
            <a:r>
              <a:rPr lang="en-US" spc="10" dirty="0">
                <a:effectLst/>
                <a:latin typeface="Lato" panose="020F0502020204030203" pitchFamily="34" charset="0"/>
                <a:ea typeface="Lato" panose="020F0502020204030203" pitchFamily="34" charset="0"/>
                <a:cs typeface="Lato" panose="020F0502020204030203" pitchFamily="34" charset="0"/>
              </a:rPr>
              <a:t>The Act introduces a Building Safety Levy, which will be charged on all new residential buildings in England that require building control approval  </a:t>
            </a:r>
          </a:p>
          <a:p>
            <a:pPr marL="342900" lvl="0" indent="-228600">
              <a:lnSpc>
                <a:spcPct val="90000"/>
              </a:lnSpc>
              <a:spcAft>
                <a:spcPts val="600"/>
              </a:spcAft>
              <a:buSzPts val="1000"/>
              <a:buFont typeface="Arial" panose="020B0604020202020204" pitchFamily="34" charset="0"/>
              <a:buChar char="•"/>
              <a:tabLst>
                <a:tab pos="457200" algn="l"/>
              </a:tabLst>
            </a:pPr>
            <a:endParaRPr lang="en-US" b="1" spc="10" dirty="0">
              <a:latin typeface="Lato" panose="020F0502020204030203" pitchFamily="34" charset="0"/>
              <a:ea typeface="Lato" panose="020F0502020204030203" pitchFamily="34" charset="0"/>
              <a:cs typeface="Lato" panose="020F0502020204030203" pitchFamily="34" charset="0"/>
            </a:endParaRPr>
          </a:p>
          <a:p>
            <a:pPr marL="342900" lvl="0" indent="-228600">
              <a:lnSpc>
                <a:spcPct val="90000"/>
              </a:lnSpc>
              <a:spcAft>
                <a:spcPts val="600"/>
              </a:spcAft>
              <a:buSzPts val="1000"/>
              <a:buFont typeface="Arial" panose="020B0604020202020204" pitchFamily="34" charset="0"/>
              <a:buChar char="•"/>
              <a:tabLst>
                <a:tab pos="457200" algn="l"/>
              </a:tabLst>
            </a:pPr>
            <a:r>
              <a:rPr lang="en-US" b="1" spc="10" dirty="0">
                <a:effectLst/>
                <a:latin typeface="Lato" panose="020F0502020204030203" pitchFamily="34" charset="0"/>
                <a:ea typeface="Lato" panose="020F0502020204030203" pitchFamily="34" charset="0"/>
                <a:cs typeface="Lato" panose="020F0502020204030203" pitchFamily="34" charset="0"/>
              </a:rPr>
              <a:t>Golden Thread of Information:</a:t>
            </a:r>
            <a:endParaRPr lang="en-US" spc="10" dirty="0">
              <a:effectLst/>
              <a:latin typeface="Lato" panose="020F0502020204030203" pitchFamily="34" charset="0"/>
              <a:ea typeface="Lato" panose="020F0502020204030203" pitchFamily="34" charset="0"/>
              <a:cs typeface="Lato" panose="020F0502020204030203" pitchFamily="34" charset="0"/>
            </a:endParaRPr>
          </a:p>
          <a:p>
            <a:pPr indent="-228600">
              <a:lnSpc>
                <a:spcPct val="90000"/>
              </a:lnSpc>
              <a:buFont typeface="Arial" panose="020B0604020202020204" pitchFamily="34" charset="0"/>
              <a:buChar char="•"/>
            </a:pPr>
            <a:r>
              <a:rPr lang="en-US" spc="10" dirty="0">
                <a:effectLst/>
                <a:latin typeface="Lato" panose="020F0502020204030203" pitchFamily="34" charset="0"/>
                <a:ea typeface="Lato" panose="020F0502020204030203" pitchFamily="34" charset="0"/>
                <a:cs typeface="Lato" panose="020F0502020204030203" pitchFamily="34" charset="0"/>
              </a:rPr>
              <a:t>     The Act mandates that a "golden thread" of information, a live electronic safety information record, be maintained for high-risk buildings throughout their lifecycle, </a:t>
            </a:r>
            <a:r>
              <a:rPr lang="en-US" u="sng" spc="10" dirty="0">
                <a:effectLst/>
                <a:latin typeface="Lato" panose="020F0502020204030203" pitchFamily="34" charset="0"/>
                <a:ea typeface="Lato" panose="020F0502020204030203" pitchFamily="34" charset="0"/>
                <a:cs typeface="Lato" panose="020F0502020204030203" pitchFamily="34" charset="0"/>
                <a:hlinkClick r:id="rId5">
                  <a:extLst>
                    <a:ext uri="{A12FA001-AC4F-418D-AE19-62706E023703}">
                      <ahyp:hlinkClr xmlns:ahyp="http://schemas.microsoft.com/office/drawing/2018/hyperlinkcolor" val="tx"/>
                    </a:ext>
                  </a:extLst>
                </a:hlinkClick>
              </a:rPr>
              <a:t>according to Build UK</a:t>
            </a:r>
            <a:r>
              <a:rPr lang="en-US" spc="10" dirty="0">
                <a:effectLst/>
                <a:latin typeface="Lato" panose="020F0502020204030203" pitchFamily="34" charset="0"/>
                <a:ea typeface="Lato" panose="020F0502020204030203" pitchFamily="34" charset="0"/>
                <a:cs typeface="Lato" panose="020F0502020204030203" pitchFamily="34" charset="0"/>
              </a:rPr>
              <a:t>. </a:t>
            </a: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9" name="TextBox 8">
            <a:extLst>
              <a:ext uri="{FF2B5EF4-FFF2-40B4-BE49-F238E27FC236}">
                <a16:creationId xmlns:a16="http://schemas.microsoft.com/office/drawing/2014/main" id="{94228194-FB8F-E54E-A0ED-C44364972772}"/>
              </a:ext>
            </a:extLst>
          </p:cNvPr>
          <p:cNvSpPr txBox="1"/>
          <p:nvPr/>
        </p:nvSpPr>
        <p:spPr>
          <a:xfrm>
            <a:off x="7081520" y="4084320"/>
            <a:ext cx="3888837" cy="707886"/>
          </a:xfrm>
          <a:prstGeom prst="rect">
            <a:avLst/>
          </a:prstGeom>
          <a:noFill/>
        </p:spPr>
        <p:txBody>
          <a:bodyPr wrap="square" rtlCol="0">
            <a:spAutoFit/>
          </a:bodyPr>
          <a:lstStyle/>
          <a:p>
            <a:r>
              <a:rPr lang="en-GB" sz="4000" b="1" dirty="0"/>
              <a:t>Any Questions?</a:t>
            </a:r>
          </a:p>
        </p:txBody>
      </p:sp>
    </p:spTree>
    <p:extLst>
      <p:ext uri="{BB962C8B-B14F-4D97-AF65-F5344CB8AC3E}">
        <p14:creationId xmlns:p14="http://schemas.microsoft.com/office/powerpoint/2010/main" val="3224485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3ADAB-90DD-BF9A-B296-08276BC47608}"/>
            </a:ext>
          </a:extLst>
        </p:cNvPr>
        <p:cNvGrpSpPr/>
        <p:nvPr/>
      </p:nvGrpSpPr>
      <p:grpSpPr>
        <a:xfrm>
          <a:off x="0" y="0"/>
          <a:ext cx="0" cy="0"/>
          <a:chOff x="0" y="0"/>
          <a:chExt cx="0" cy="0"/>
        </a:xfrm>
      </p:grpSpPr>
      <p:pic>
        <p:nvPicPr>
          <p:cNvPr id="1026" name="Picture 2" descr="Powerpoint Background Pastel Colors Images | Free Photos, PNG Stickers,  Wallpapers &amp; Backgrounds - rawpixel">
            <a:extLst>
              <a:ext uri="{FF2B5EF4-FFF2-40B4-BE49-F238E27FC236}">
                <a16:creationId xmlns:a16="http://schemas.microsoft.com/office/drawing/2014/main" id="{DCE61C08-8BB4-AE72-029D-DCF5412FF9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 y="0"/>
            <a:ext cx="12186587" cy="68610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05DD697-BE4C-9CA9-D3C1-C38A0826B2C0}"/>
              </a:ext>
            </a:extLst>
          </p:cNvPr>
          <p:cNvSpPr txBox="1"/>
          <p:nvPr/>
        </p:nvSpPr>
        <p:spPr>
          <a:xfrm>
            <a:off x="528506" y="562062"/>
            <a:ext cx="6149131" cy="523220"/>
          </a:xfrm>
          <a:prstGeom prst="rect">
            <a:avLst/>
          </a:prstGeom>
          <a:noFill/>
        </p:spPr>
        <p:txBody>
          <a:bodyPr wrap="square" rtlCol="0">
            <a:spAutoFit/>
          </a:bodyPr>
          <a:lstStyle/>
          <a:p>
            <a:r>
              <a:rPr lang="en-GB" sz="2800" dirty="0">
                <a:latin typeface="Calibri" panose="020F0502020204030204" pitchFamily="34" charset="0"/>
                <a:ea typeface="Calibri" panose="020F0502020204030204" pitchFamily="34" charset="0"/>
                <a:cs typeface="Calibri" panose="020F0502020204030204" pitchFamily="34" charset="0"/>
              </a:rPr>
              <a:t>Why important:</a:t>
            </a:r>
          </a:p>
        </p:txBody>
      </p:sp>
      <p:sp>
        <p:nvSpPr>
          <p:cNvPr id="3" name="TextBox 2">
            <a:extLst>
              <a:ext uri="{FF2B5EF4-FFF2-40B4-BE49-F238E27FC236}">
                <a16:creationId xmlns:a16="http://schemas.microsoft.com/office/drawing/2014/main" id="{84C709CF-19DE-BE59-1602-D62155DC0260}"/>
              </a:ext>
            </a:extLst>
          </p:cNvPr>
          <p:cNvSpPr txBox="1"/>
          <p:nvPr/>
        </p:nvSpPr>
        <p:spPr>
          <a:xfrm>
            <a:off x="620785" y="1224793"/>
            <a:ext cx="6727971" cy="1200329"/>
          </a:xfrm>
          <a:prstGeom prst="rect">
            <a:avLst/>
          </a:prstGeom>
          <a:noFill/>
        </p:spPr>
        <p:txBody>
          <a:bodyPr wrap="square" rtlCol="0">
            <a:spAutoFit/>
          </a:bodyPr>
          <a:lstStyle/>
          <a:p>
            <a:r>
              <a:rPr lang="en-GB" b="1" dirty="0"/>
              <a:t>Enhanced Safety Standards </a:t>
            </a:r>
            <a:r>
              <a:rPr lang="en-GB" dirty="0"/>
              <a:t>– The act introduces stricter safety standards to protect residents &amp; building users, it means those who design, construct and manage buildings have stricter guidelines they must adhere to   </a:t>
            </a:r>
          </a:p>
        </p:txBody>
      </p:sp>
      <p:sp>
        <p:nvSpPr>
          <p:cNvPr id="4" name="TextBox 3">
            <a:extLst>
              <a:ext uri="{FF2B5EF4-FFF2-40B4-BE49-F238E27FC236}">
                <a16:creationId xmlns:a16="http://schemas.microsoft.com/office/drawing/2014/main" id="{928A581A-95DF-9470-A2E5-3B15C88054EE}"/>
              </a:ext>
            </a:extLst>
          </p:cNvPr>
          <p:cNvSpPr txBox="1"/>
          <p:nvPr/>
        </p:nvSpPr>
        <p:spPr>
          <a:xfrm>
            <a:off x="620785" y="2726422"/>
            <a:ext cx="6283354" cy="923330"/>
          </a:xfrm>
          <a:prstGeom prst="rect">
            <a:avLst/>
          </a:prstGeom>
          <a:noFill/>
        </p:spPr>
        <p:txBody>
          <a:bodyPr wrap="square" rtlCol="0">
            <a:spAutoFit/>
          </a:bodyPr>
          <a:lstStyle/>
          <a:p>
            <a:r>
              <a:rPr lang="en-GB" b="1" dirty="0"/>
              <a:t>Accountability</a:t>
            </a:r>
            <a:r>
              <a:rPr lang="en-GB" dirty="0"/>
              <a:t> – The act establishes clear lines of accountability, making it clear who is responsible for building safety at each stage of a building’s life-cycle</a:t>
            </a:r>
          </a:p>
        </p:txBody>
      </p:sp>
      <p:sp>
        <p:nvSpPr>
          <p:cNvPr id="5" name="TextBox 4">
            <a:extLst>
              <a:ext uri="{FF2B5EF4-FFF2-40B4-BE49-F238E27FC236}">
                <a16:creationId xmlns:a16="http://schemas.microsoft.com/office/drawing/2014/main" id="{84D3393D-AAB6-474C-D624-A6600384F098}"/>
              </a:ext>
            </a:extLst>
          </p:cNvPr>
          <p:cNvSpPr txBox="1"/>
          <p:nvPr/>
        </p:nvSpPr>
        <p:spPr>
          <a:xfrm>
            <a:off x="620785" y="3900881"/>
            <a:ext cx="5964573" cy="923330"/>
          </a:xfrm>
          <a:prstGeom prst="rect">
            <a:avLst/>
          </a:prstGeom>
          <a:noFill/>
        </p:spPr>
        <p:txBody>
          <a:bodyPr wrap="square" rtlCol="0">
            <a:spAutoFit/>
          </a:bodyPr>
          <a:lstStyle/>
          <a:p>
            <a:r>
              <a:rPr lang="en-GB" b="1" dirty="0"/>
              <a:t>Transparency</a:t>
            </a:r>
            <a:r>
              <a:rPr lang="en-GB" dirty="0"/>
              <a:t> – Promotes greater transparency in building safety information to ensure all parties have access to the information they need to maintain safety </a:t>
            </a:r>
          </a:p>
        </p:txBody>
      </p:sp>
      <p:sp>
        <p:nvSpPr>
          <p:cNvPr id="6" name="TextBox 5">
            <a:extLst>
              <a:ext uri="{FF2B5EF4-FFF2-40B4-BE49-F238E27FC236}">
                <a16:creationId xmlns:a16="http://schemas.microsoft.com/office/drawing/2014/main" id="{C99C52AD-AB87-9228-C40A-E6B9AC0D2B2B}"/>
              </a:ext>
            </a:extLst>
          </p:cNvPr>
          <p:cNvSpPr txBox="1"/>
          <p:nvPr/>
        </p:nvSpPr>
        <p:spPr>
          <a:xfrm>
            <a:off x="620785" y="4999839"/>
            <a:ext cx="6182687" cy="923330"/>
          </a:xfrm>
          <a:prstGeom prst="rect">
            <a:avLst/>
          </a:prstGeom>
          <a:noFill/>
        </p:spPr>
        <p:txBody>
          <a:bodyPr wrap="square" rtlCol="0">
            <a:spAutoFit/>
          </a:bodyPr>
          <a:lstStyle/>
          <a:p>
            <a:r>
              <a:rPr lang="en-GB" b="1" dirty="0"/>
              <a:t>Scope of the Act </a:t>
            </a:r>
            <a:r>
              <a:rPr lang="en-GB" dirty="0"/>
              <a:t>– Prime jurisdiction is England, some measures may be reflected in building practices in Scotland, Wales &amp; Northern Ireland</a:t>
            </a:r>
          </a:p>
        </p:txBody>
      </p:sp>
      <p:pic>
        <p:nvPicPr>
          <p:cNvPr id="3076" name="Picture 4" descr="How has UK construction performed over the pandemic? | National Statistical">
            <a:extLst>
              <a:ext uri="{FF2B5EF4-FFF2-40B4-BE49-F238E27FC236}">
                <a16:creationId xmlns:a16="http://schemas.microsoft.com/office/drawing/2014/main" id="{95819AD4-3D39-C15E-9470-0BF348A759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3562" y="0"/>
            <a:ext cx="515302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883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DFEAF-24A2-4A55-7FCD-2464219CBC6C}"/>
            </a:ext>
          </a:extLst>
        </p:cNvPr>
        <p:cNvGrpSpPr/>
        <p:nvPr/>
      </p:nvGrpSpPr>
      <p:grpSpPr>
        <a:xfrm>
          <a:off x="0" y="0"/>
          <a:ext cx="0" cy="0"/>
          <a:chOff x="0" y="0"/>
          <a:chExt cx="0" cy="0"/>
        </a:xfrm>
      </p:grpSpPr>
      <p:pic>
        <p:nvPicPr>
          <p:cNvPr id="1026" name="Picture 2" descr="Powerpoint Background Pastel Colors Images | Free Photos, PNG Stickers,  Wallpapers &amp; Backgrounds - rawpixel">
            <a:extLst>
              <a:ext uri="{FF2B5EF4-FFF2-40B4-BE49-F238E27FC236}">
                <a16:creationId xmlns:a16="http://schemas.microsoft.com/office/drawing/2014/main" id="{56E4E25D-95CF-414F-C346-4E59541E67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 y="0"/>
            <a:ext cx="12186587" cy="68610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EB6FAF5-4DA7-5ED6-5281-D7201CAF0479}"/>
              </a:ext>
            </a:extLst>
          </p:cNvPr>
          <p:cNvSpPr txBox="1"/>
          <p:nvPr/>
        </p:nvSpPr>
        <p:spPr>
          <a:xfrm>
            <a:off x="218114" y="671119"/>
            <a:ext cx="9873842" cy="3954929"/>
          </a:xfrm>
          <a:prstGeom prst="rect">
            <a:avLst/>
          </a:prstGeom>
          <a:noFill/>
        </p:spPr>
        <p:txBody>
          <a:bodyPr wrap="square" rtlCol="0">
            <a:spAutoFit/>
          </a:bodyPr>
          <a:lstStyle/>
          <a:p>
            <a:pPr lvl="0">
              <a:lnSpc>
                <a:spcPts val="1650"/>
              </a:lnSpc>
              <a:spcAft>
                <a:spcPts val="600"/>
              </a:spcAft>
              <a:buSzPts val="1000"/>
              <a:tabLst>
                <a:tab pos="457200" algn="l"/>
              </a:tabLst>
            </a:pPr>
            <a:r>
              <a:rPr lang="en-GB" b="1" dirty="0">
                <a:effectLst/>
                <a:latin typeface="Calibri" panose="020F0502020204030204" pitchFamily="34" charset="0"/>
                <a:ea typeface="Calibri" panose="020F0502020204030204" pitchFamily="34" charset="0"/>
                <a:cs typeface="Calibri" panose="020F0502020204030204" pitchFamily="34" charset="0"/>
              </a:rPr>
              <a:t>All Buildings:</a:t>
            </a:r>
            <a:endParaRPr lang="en-GB"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ts val="1650"/>
              </a:lnSpc>
              <a:spcAft>
                <a:spcPts val="600"/>
              </a:spcAft>
              <a:buSzPts val="1000"/>
              <a:buFont typeface="Symbol" panose="05050102010706020507" pitchFamily="18" charset="2"/>
              <a:buChar char=""/>
              <a:tabLst>
                <a:tab pos="457200" algn="l"/>
              </a:tabLst>
            </a:pPr>
            <a:r>
              <a:rPr lang="en-GB" spc="10" dirty="0">
                <a:effectLst/>
                <a:latin typeface="Calibri" panose="020F0502020204030204" pitchFamily="34" charset="0"/>
                <a:ea typeface="Calibri" panose="020F0502020204030204" pitchFamily="34" charset="0"/>
                <a:cs typeface="Calibri" panose="020F0502020204030204" pitchFamily="34" charset="0"/>
              </a:rPr>
              <a:t>The Building Safety Act establishes a new framework for building safety, applying to all buildings and building work. This includes new and existing buildings, renovations, and alterations.  </a:t>
            </a:r>
          </a:p>
          <a:p>
            <a:pPr lvl="0">
              <a:lnSpc>
                <a:spcPts val="1650"/>
              </a:lnSpc>
              <a:spcAft>
                <a:spcPts val="600"/>
              </a:spcAft>
              <a:buSzPts val="1000"/>
              <a:tabLst>
                <a:tab pos="457200" algn="l"/>
              </a:tabLst>
            </a:pPr>
            <a:r>
              <a:rPr lang="en-GB" b="1" spc="10" dirty="0">
                <a:effectLst/>
                <a:latin typeface="Calibri" panose="020F0502020204030204" pitchFamily="34" charset="0"/>
                <a:ea typeface="Calibri" panose="020F0502020204030204" pitchFamily="34" charset="0"/>
                <a:cs typeface="Calibri" panose="020F0502020204030204" pitchFamily="34" charset="0"/>
              </a:rPr>
              <a:t>Higher-Risk Buildings (HRBs):</a:t>
            </a:r>
          </a:p>
          <a:p>
            <a:pPr marL="342900" lvl="0" indent="-342900">
              <a:lnSpc>
                <a:spcPts val="1650"/>
              </a:lnSpc>
              <a:spcAft>
                <a:spcPts val="600"/>
              </a:spcAft>
              <a:buSzPts val="1000"/>
              <a:buFont typeface="Symbol" panose="05050102010706020507" pitchFamily="18" charset="2"/>
              <a:buChar char=""/>
              <a:tabLst>
                <a:tab pos="914400" algn="l"/>
                <a:tab pos="914400" algn="l"/>
                <a:tab pos="457200" algn="l"/>
              </a:tabLst>
            </a:pPr>
            <a:r>
              <a:rPr lang="en-GB" spc="10" dirty="0">
                <a:effectLst/>
                <a:latin typeface="Calibri" panose="020F0502020204030204" pitchFamily="34" charset="0"/>
                <a:ea typeface="Calibri" panose="020F0502020204030204" pitchFamily="34" charset="0"/>
                <a:cs typeface="Calibri" panose="020F0502020204030204" pitchFamily="34" charset="0"/>
              </a:rPr>
              <a:t>HRBs, as defined by the act, are buildings that are: At least 18 meters high or have at least seven storeys.  Contain at least two residential units.  </a:t>
            </a:r>
          </a:p>
          <a:p>
            <a:pPr lvl="0">
              <a:lnSpc>
                <a:spcPts val="1650"/>
              </a:lnSpc>
              <a:spcAft>
                <a:spcPts val="600"/>
              </a:spcAft>
              <a:buSzPts val="1000"/>
              <a:tabLst>
                <a:tab pos="914400" algn="l"/>
                <a:tab pos="914400" algn="l"/>
                <a:tab pos="457200" algn="l"/>
              </a:tabLst>
            </a:pPr>
            <a:r>
              <a:rPr lang="en-GB" b="1" spc="10" dirty="0">
                <a:effectLst/>
                <a:latin typeface="Calibri" panose="020F0502020204030204" pitchFamily="34" charset="0"/>
                <a:ea typeface="Calibri" panose="020F0502020204030204" pitchFamily="34" charset="0"/>
                <a:cs typeface="Calibri" panose="020F0502020204030204" pitchFamily="34" charset="0"/>
              </a:rPr>
              <a:t>Inclusion of Hospitals and Care Homes:</a:t>
            </a:r>
            <a:endParaRPr lang="en-GB" spc="1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ts val="1650"/>
              </a:lnSpc>
              <a:spcAft>
                <a:spcPts val="600"/>
              </a:spcAft>
              <a:buSzPts val="1000"/>
              <a:buFont typeface="Symbol" panose="05050102010706020507" pitchFamily="18" charset="2"/>
              <a:buChar char=""/>
              <a:tabLst>
                <a:tab pos="914400" algn="l"/>
                <a:tab pos="914400" algn="l"/>
                <a:tab pos="457200" algn="l"/>
              </a:tabLst>
            </a:pPr>
            <a:r>
              <a:rPr lang="en-GB" spc="10" dirty="0">
                <a:effectLst/>
                <a:latin typeface="Calibri" panose="020F0502020204030204" pitchFamily="34" charset="0"/>
                <a:ea typeface="Calibri" panose="020F0502020204030204" pitchFamily="34" charset="0"/>
                <a:cs typeface="Calibri" panose="020F0502020204030204" pitchFamily="34" charset="0"/>
              </a:rPr>
              <a:t>The act includes hospitals and care homes that meet the height and residential unit criteria within the definition of HRBs.  </a:t>
            </a:r>
          </a:p>
          <a:p>
            <a:pPr lvl="0">
              <a:lnSpc>
                <a:spcPts val="1650"/>
              </a:lnSpc>
              <a:spcAft>
                <a:spcPts val="600"/>
              </a:spcAft>
              <a:buSzPts val="1000"/>
              <a:tabLst>
                <a:tab pos="914400" algn="l"/>
                <a:tab pos="914400" algn="l"/>
                <a:tab pos="457200" algn="l"/>
              </a:tabLst>
            </a:pPr>
            <a:r>
              <a:rPr lang="en-GB" b="1" spc="10" dirty="0">
                <a:effectLst/>
                <a:latin typeface="Calibri" panose="020F0502020204030204" pitchFamily="34" charset="0"/>
                <a:ea typeface="Calibri" panose="020F0502020204030204" pitchFamily="34" charset="0"/>
                <a:cs typeface="Calibri" panose="020F0502020204030204" pitchFamily="34" charset="0"/>
              </a:rPr>
              <a:t>Exclusions:</a:t>
            </a:r>
          </a:p>
          <a:p>
            <a:pPr marL="324000" lvl="1" indent="-324000">
              <a:lnSpc>
                <a:spcPts val="1600"/>
              </a:lnSpc>
              <a:spcAft>
                <a:spcPts val="600"/>
              </a:spcAft>
              <a:buSzPts val="1000"/>
              <a:buFont typeface="Arial" panose="020B0604020202020204" pitchFamily="34" charset="0"/>
              <a:buChar char="•"/>
              <a:tabLst>
                <a:tab pos="914400" algn="l"/>
                <a:tab pos="914400" algn="l"/>
                <a:tab pos="914400" algn="l"/>
                <a:tab pos="914400" algn="l"/>
              </a:tabLst>
            </a:pPr>
            <a:r>
              <a:rPr lang="en-GB" spc="10" dirty="0">
                <a:effectLst/>
                <a:latin typeface="Calibri" panose="020F0502020204030204" pitchFamily="34" charset="0"/>
                <a:ea typeface="Calibri" panose="020F0502020204030204" pitchFamily="34" charset="0"/>
                <a:cs typeface="Calibri" panose="020F0502020204030204" pitchFamily="34" charset="0"/>
              </a:rPr>
              <a:t>While the act generally applies to all buildings, certain buildings are excluded from the "in-occupation" part of the higher-risk regime. These include buildings that are: Used entirely as a hospital, care home, secure residential institution, hotel, or military barracks.  Contain any living accommodation provided by the Ministry of Defence for military personnel. </a:t>
            </a:r>
          </a:p>
          <a:p>
            <a:pPr lvl="1" indent="457200">
              <a:spcAft>
                <a:spcPts val="600"/>
              </a:spcAft>
              <a:buSzPts val="1000"/>
              <a:tabLst>
                <a:tab pos="914400" algn="l"/>
                <a:tab pos="914400" algn="l"/>
                <a:tab pos="914400" algn="l"/>
              </a:tabLst>
            </a:pPr>
            <a:r>
              <a:rPr lang="en-GB" sz="1600" kern="100" spc="1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8" name="TextBox 7">
            <a:extLst>
              <a:ext uri="{FF2B5EF4-FFF2-40B4-BE49-F238E27FC236}">
                <a16:creationId xmlns:a16="http://schemas.microsoft.com/office/drawing/2014/main" id="{6ED515D3-7C7C-00EE-E94D-EFFE0149D942}"/>
              </a:ext>
            </a:extLst>
          </p:cNvPr>
          <p:cNvSpPr txBox="1"/>
          <p:nvPr/>
        </p:nvSpPr>
        <p:spPr>
          <a:xfrm>
            <a:off x="318782" y="176169"/>
            <a:ext cx="5251508" cy="369332"/>
          </a:xfrm>
          <a:prstGeom prst="rect">
            <a:avLst/>
          </a:prstGeom>
          <a:noFill/>
        </p:spPr>
        <p:txBody>
          <a:bodyPr wrap="square" rtlCol="0">
            <a:spAutoFit/>
          </a:bodyPr>
          <a:lstStyle/>
          <a:p>
            <a:r>
              <a:rPr lang="en-GB" b="1" dirty="0"/>
              <a:t>Applies to:</a:t>
            </a:r>
          </a:p>
        </p:txBody>
      </p:sp>
      <p:sp>
        <p:nvSpPr>
          <p:cNvPr id="9" name="TextBox 8">
            <a:extLst>
              <a:ext uri="{FF2B5EF4-FFF2-40B4-BE49-F238E27FC236}">
                <a16:creationId xmlns:a16="http://schemas.microsoft.com/office/drawing/2014/main" id="{A382D603-00D4-2F23-8C03-CAA105587413}"/>
              </a:ext>
            </a:extLst>
          </p:cNvPr>
          <p:cNvSpPr txBox="1"/>
          <p:nvPr/>
        </p:nvSpPr>
        <p:spPr>
          <a:xfrm>
            <a:off x="218114" y="4626048"/>
            <a:ext cx="9949343" cy="1477328"/>
          </a:xfrm>
          <a:prstGeom prst="rect">
            <a:avLst/>
          </a:prstGeom>
          <a:noFill/>
        </p:spPr>
        <p:txBody>
          <a:bodyPr wrap="square" rtlCol="0">
            <a:spAutoFit/>
          </a:bodyPr>
          <a:lstStyle/>
          <a:p>
            <a:r>
              <a:rPr lang="en-US" b="0" i="0" dirty="0">
                <a:solidFill>
                  <a:srgbClr val="001D35"/>
                </a:solidFill>
                <a:effectLst/>
                <a:latin typeface="Google Sans"/>
              </a:rPr>
              <a:t>To accurately measure an </a:t>
            </a:r>
            <a:r>
              <a:rPr lang="en-US" b="1" i="0" dirty="0">
                <a:solidFill>
                  <a:srgbClr val="001D35"/>
                </a:solidFill>
                <a:effectLst/>
                <a:latin typeface="Google Sans"/>
              </a:rPr>
              <a:t>18m building</a:t>
            </a:r>
            <a:r>
              <a:rPr lang="en-US" b="0" i="0" dirty="0">
                <a:solidFill>
                  <a:srgbClr val="001D35"/>
                </a:solidFill>
                <a:effectLst/>
                <a:latin typeface="Google Sans"/>
              </a:rPr>
              <a:t>, determine the height from the lowest ground level adjacent to the structure to the top of the floor surface of the highest occupied </a:t>
            </a:r>
            <a:r>
              <a:rPr lang="en-US" b="0" i="0" dirty="0" err="1">
                <a:solidFill>
                  <a:srgbClr val="001D35"/>
                </a:solidFill>
                <a:effectLst/>
                <a:latin typeface="Google Sans"/>
              </a:rPr>
              <a:t>storey</a:t>
            </a:r>
            <a:r>
              <a:rPr lang="en-US" b="0" i="0" dirty="0">
                <a:solidFill>
                  <a:srgbClr val="001D35"/>
                </a:solidFill>
                <a:effectLst/>
                <a:latin typeface="Google Sans"/>
              </a:rPr>
              <a:t>. </a:t>
            </a:r>
          </a:p>
          <a:p>
            <a:endParaRPr lang="en-US" dirty="0">
              <a:solidFill>
                <a:srgbClr val="001D35"/>
              </a:solidFill>
              <a:latin typeface="Google Sans"/>
            </a:endParaRPr>
          </a:p>
          <a:p>
            <a:r>
              <a:rPr lang="en-US" b="0" i="0" dirty="0">
                <a:solidFill>
                  <a:srgbClr val="001D35"/>
                </a:solidFill>
                <a:effectLst/>
                <a:latin typeface="Google Sans"/>
              </a:rPr>
              <a:t>Exclude any </a:t>
            </a:r>
            <a:r>
              <a:rPr lang="en-US" b="0" i="0" dirty="0" err="1">
                <a:solidFill>
                  <a:srgbClr val="001D35"/>
                </a:solidFill>
                <a:effectLst/>
                <a:latin typeface="Google Sans"/>
              </a:rPr>
              <a:t>storeys</a:t>
            </a:r>
            <a:r>
              <a:rPr lang="en-US" b="0" i="0" dirty="0">
                <a:solidFill>
                  <a:srgbClr val="001D35"/>
                </a:solidFill>
                <a:effectLst/>
                <a:latin typeface="Google Sans"/>
              </a:rPr>
              <a:t> dedicated solely to roof-top machinery or plant rooms. If the ground is sloped, measure from the lowest point on the ground directly adjacent to the building. </a:t>
            </a:r>
            <a:endParaRPr lang="en-GB" dirty="0"/>
          </a:p>
        </p:txBody>
      </p:sp>
    </p:spTree>
    <p:extLst>
      <p:ext uri="{BB962C8B-B14F-4D97-AF65-F5344CB8AC3E}">
        <p14:creationId xmlns:p14="http://schemas.microsoft.com/office/powerpoint/2010/main" val="3630650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055D2-A85A-A42B-202A-ED17713C8CBE}"/>
            </a:ext>
          </a:extLst>
        </p:cNvPr>
        <p:cNvGrpSpPr/>
        <p:nvPr/>
      </p:nvGrpSpPr>
      <p:grpSpPr>
        <a:xfrm>
          <a:off x="0" y="0"/>
          <a:ext cx="0" cy="0"/>
          <a:chOff x="0" y="0"/>
          <a:chExt cx="0" cy="0"/>
        </a:xfrm>
      </p:grpSpPr>
      <p:pic>
        <p:nvPicPr>
          <p:cNvPr id="1026" name="Picture 2" descr="Powerpoint Background Pastel Colors Images | Free Photos, PNG Stickers,  Wallpapers &amp; Backgrounds - rawpixel">
            <a:extLst>
              <a:ext uri="{FF2B5EF4-FFF2-40B4-BE49-F238E27FC236}">
                <a16:creationId xmlns:a16="http://schemas.microsoft.com/office/drawing/2014/main" id="{F8D27D91-CBB4-91C9-F9A7-B3317BAA8B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 y="-11405"/>
            <a:ext cx="12186587" cy="686104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Fire safety and high-rise residential buildings (from 1 August 2021) -  GOV.UK">
            <a:extLst>
              <a:ext uri="{FF2B5EF4-FFF2-40B4-BE49-F238E27FC236}">
                <a16:creationId xmlns:a16="http://schemas.microsoft.com/office/drawing/2014/main" id="{90D91029-5E2A-159C-B496-B45C53BF19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75333"/>
            <a:ext cx="5511467" cy="367431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7238F8E2-F92E-2F38-A423-4AA674B4A5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2965" y="0"/>
            <a:ext cx="4973622" cy="480887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High Accuracy Laser Distance Meter 165ft/50m Kiprim LD50E Laser Measurement tool with Larger Backlit LCD,2 Bubble Levels,M/in/Ft Unit Switching and">
            <a:extLst>
              <a:ext uri="{FF2B5EF4-FFF2-40B4-BE49-F238E27FC236}">
                <a16:creationId xmlns:a16="http://schemas.microsoft.com/office/drawing/2014/main" id="{BBD2FC58-9AC4-FCDF-0CC6-37A96304C44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8" name="Picture 8" descr="Precision Distance Laser Rangefinder ...">
            <a:extLst>
              <a:ext uri="{FF2B5EF4-FFF2-40B4-BE49-F238E27FC236}">
                <a16:creationId xmlns:a16="http://schemas.microsoft.com/office/drawing/2014/main" id="{FFCC6546-478C-F307-4A5E-AD1E0315DA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0" y="8356"/>
            <a:ext cx="3169920" cy="316992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Broadway Plaza, Birmingham, West Midlands, B16 8EQ - Online Auctions">
            <a:extLst>
              <a:ext uri="{FF2B5EF4-FFF2-40B4-BE49-F238E27FC236}">
                <a16:creationId xmlns:a16="http://schemas.microsoft.com/office/drawing/2014/main" id="{31743AAA-E88B-CF36-D1DD-BDAFA2B3B1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6560" y="24714"/>
            <a:ext cx="4329748" cy="32461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1264337-9F3E-B20D-480D-59FA00BC7081}"/>
              </a:ext>
            </a:extLst>
          </p:cNvPr>
          <p:cNvSpPr txBox="1"/>
          <p:nvPr/>
        </p:nvSpPr>
        <p:spPr>
          <a:xfrm>
            <a:off x="5943600" y="5090160"/>
            <a:ext cx="5852160" cy="1015663"/>
          </a:xfrm>
          <a:prstGeom prst="rect">
            <a:avLst/>
          </a:prstGeom>
          <a:noFill/>
        </p:spPr>
        <p:txBody>
          <a:bodyPr wrap="square" rtlCol="0">
            <a:spAutoFit/>
          </a:bodyPr>
          <a:lstStyle/>
          <a:p>
            <a:r>
              <a:rPr lang="en-US" sz="2000" b="1" i="0" dirty="0">
                <a:solidFill>
                  <a:srgbClr val="0B0C0C"/>
                </a:solidFill>
                <a:effectLst/>
                <a:latin typeface="Calibri" panose="020F0502020204030204" pitchFamily="34" charset="0"/>
                <a:ea typeface="Calibri" panose="020F0502020204030204" pitchFamily="34" charset="0"/>
                <a:cs typeface="Calibri" panose="020F0502020204030204" pitchFamily="34" charset="0"/>
              </a:rPr>
              <a:t>Broadway Plaza, Birmingham </a:t>
            </a:r>
            <a:r>
              <a:rPr lang="en-US" sz="2000" b="0" i="0" dirty="0">
                <a:solidFill>
                  <a:srgbClr val="0B0C0C"/>
                </a:solidFill>
                <a:effectLst/>
                <a:latin typeface="Calibri" panose="020F0502020204030204" pitchFamily="34" charset="0"/>
                <a:ea typeface="Calibri" panose="020F0502020204030204" pitchFamily="34" charset="0"/>
                <a:cs typeface="Calibri" panose="020F0502020204030204" pitchFamily="34" charset="0"/>
              </a:rPr>
              <a:t>- Higher-risk buildings - At least two residential units which are at least 18 </a:t>
            </a:r>
            <a:r>
              <a:rPr lang="en-US" sz="2000" b="0" i="0" dirty="0" err="1">
                <a:solidFill>
                  <a:srgbClr val="0B0C0C"/>
                </a:solidFill>
                <a:effectLst/>
                <a:latin typeface="Calibri" panose="020F0502020204030204" pitchFamily="34" charset="0"/>
                <a:ea typeface="Calibri" panose="020F0502020204030204" pitchFamily="34" charset="0"/>
                <a:cs typeface="Calibri" panose="020F0502020204030204" pitchFamily="34" charset="0"/>
              </a:rPr>
              <a:t>metres</a:t>
            </a:r>
            <a:r>
              <a:rPr lang="en-US" sz="2000" b="0" i="0" dirty="0">
                <a:solidFill>
                  <a:srgbClr val="0B0C0C"/>
                </a:solidFill>
                <a:effectLst/>
                <a:latin typeface="Calibri" panose="020F0502020204030204" pitchFamily="34" charset="0"/>
                <a:ea typeface="Calibri" panose="020F0502020204030204" pitchFamily="34" charset="0"/>
                <a:cs typeface="Calibri" panose="020F0502020204030204" pitchFamily="34" charset="0"/>
              </a:rPr>
              <a:t> in height or have at least 7 </a:t>
            </a:r>
            <a:r>
              <a:rPr lang="en-US" sz="2000" b="0" i="0" dirty="0" err="1">
                <a:solidFill>
                  <a:srgbClr val="0B0C0C"/>
                </a:solidFill>
                <a:effectLst/>
                <a:latin typeface="Calibri" panose="020F0502020204030204" pitchFamily="34" charset="0"/>
                <a:ea typeface="Calibri" panose="020F0502020204030204" pitchFamily="34" charset="0"/>
                <a:cs typeface="Calibri" panose="020F0502020204030204" pitchFamily="34" charset="0"/>
              </a:rPr>
              <a:t>storeys</a:t>
            </a:r>
            <a:r>
              <a:rPr lang="en-US" sz="2000" b="0" i="0" dirty="0">
                <a:solidFill>
                  <a:srgbClr val="0B0C0C"/>
                </a:solidFill>
                <a:effectLst/>
                <a:latin typeface="Calibri" panose="020F0502020204030204" pitchFamily="34" charset="0"/>
                <a:ea typeface="Calibri" panose="020F0502020204030204" pitchFamily="34" charset="0"/>
                <a:cs typeface="Calibri" panose="020F0502020204030204" pitchFamily="34" charset="0"/>
              </a:rPr>
              <a:t>. </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2858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0D44E-65C3-6FAC-9937-171C2EAD682E}"/>
            </a:ext>
          </a:extLst>
        </p:cNvPr>
        <p:cNvGrpSpPr/>
        <p:nvPr/>
      </p:nvGrpSpPr>
      <p:grpSpPr>
        <a:xfrm>
          <a:off x="0" y="0"/>
          <a:ext cx="0" cy="0"/>
          <a:chOff x="0" y="0"/>
          <a:chExt cx="0" cy="0"/>
        </a:xfrm>
      </p:grpSpPr>
      <p:pic>
        <p:nvPicPr>
          <p:cNvPr id="1026" name="Picture 2" descr="Powerpoint Background Pastel Colors Images | Free Photos, PNG Stickers,  Wallpapers &amp; Backgrounds - rawpixel">
            <a:extLst>
              <a:ext uri="{FF2B5EF4-FFF2-40B4-BE49-F238E27FC236}">
                <a16:creationId xmlns:a16="http://schemas.microsoft.com/office/drawing/2014/main" id="{DEF2C60D-5EFD-BB34-7D09-6342BD7608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 y="0"/>
            <a:ext cx="12186587" cy="68610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572DB09-DA3C-FD31-63E1-E1181FFC6C47}"/>
              </a:ext>
            </a:extLst>
          </p:cNvPr>
          <p:cNvSpPr txBox="1"/>
          <p:nvPr/>
        </p:nvSpPr>
        <p:spPr>
          <a:xfrm>
            <a:off x="402672" y="276837"/>
            <a:ext cx="6526634" cy="461665"/>
          </a:xfrm>
          <a:prstGeom prst="rect">
            <a:avLst/>
          </a:prstGeom>
          <a:noFill/>
        </p:spPr>
        <p:txBody>
          <a:bodyPr wrap="square" rtlCol="0">
            <a:spAutoFit/>
          </a:bodyPr>
          <a:lstStyle/>
          <a:p>
            <a:r>
              <a:rPr lang="en-GB" sz="2400" b="1" dirty="0">
                <a:latin typeface="Calibri" panose="020F0502020204030204" pitchFamily="34" charset="0"/>
                <a:ea typeface="Calibri" panose="020F0502020204030204" pitchFamily="34" charset="0"/>
                <a:cs typeface="Calibri" panose="020F0502020204030204" pitchFamily="34" charset="0"/>
              </a:rPr>
              <a:t>Key Components of the Act</a:t>
            </a:r>
          </a:p>
        </p:txBody>
      </p:sp>
      <p:sp>
        <p:nvSpPr>
          <p:cNvPr id="3" name="TextBox 2">
            <a:extLst>
              <a:ext uri="{FF2B5EF4-FFF2-40B4-BE49-F238E27FC236}">
                <a16:creationId xmlns:a16="http://schemas.microsoft.com/office/drawing/2014/main" id="{A547C379-A875-B63E-2A53-85CCAF4AC87C}"/>
              </a:ext>
            </a:extLst>
          </p:cNvPr>
          <p:cNvSpPr txBox="1"/>
          <p:nvPr/>
        </p:nvSpPr>
        <p:spPr>
          <a:xfrm>
            <a:off x="402672" y="1073791"/>
            <a:ext cx="10972800" cy="369332"/>
          </a:xfrm>
          <a:prstGeom prst="rect">
            <a:avLst/>
          </a:prstGeom>
          <a:noFill/>
        </p:spPr>
        <p:txBody>
          <a:bodyPr wrap="square" rtlCol="0">
            <a:spAutoFit/>
          </a:bodyPr>
          <a:lstStyle/>
          <a:p>
            <a:r>
              <a:rPr lang="en-GB" b="1" dirty="0"/>
              <a:t>New regulatory framework </a:t>
            </a:r>
            <a:r>
              <a:rPr lang="en-GB" dirty="0"/>
              <a:t>– Establishes the </a:t>
            </a:r>
            <a:r>
              <a:rPr lang="en-GB" b="1" dirty="0"/>
              <a:t>‘Building Safety Regulator’ (BSR)</a:t>
            </a:r>
          </a:p>
        </p:txBody>
      </p:sp>
      <p:sp>
        <p:nvSpPr>
          <p:cNvPr id="4" name="TextBox 3">
            <a:extLst>
              <a:ext uri="{FF2B5EF4-FFF2-40B4-BE49-F238E27FC236}">
                <a16:creationId xmlns:a16="http://schemas.microsoft.com/office/drawing/2014/main" id="{04A1DD79-6BC9-8A17-3E1D-8E2B9E6F0466}"/>
              </a:ext>
            </a:extLst>
          </p:cNvPr>
          <p:cNvSpPr txBox="1"/>
          <p:nvPr/>
        </p:nvSpPr>
        <p:spPr>
          <a:xfrm>
            <a:off x="402673" y="1719743"/>
            <a:ext cx="7743038" cy="646331"/>
          </a:xfrm>
          <a:prstGeom prst="rect">
            <a:avLst/>
          </a:prstGeom>
          <a:noFill/>
        </p:spPr>
        <p:txBody>
          <a:bodyPr wrap="square" rtlCol="0">
            <a:spAutoFit/>
          </a:bodyPr>
          <a:lstStyle/>
          <a:p>
            <a:r>
              <a:rPr lang="en-GB" b="1" dirty="0"/>
              <a:t>Duties &amp; responsibilities </a:t>
            </a:r>
            <a:r>
              <a:rPr lang="en-GB" dirty="0"/>
              <a:t>– Establishes &amp; enhances existing duties for those accountable for building safety</a:t>
            </a:r>
          </a:p>
        </p:txBody>
      </p:sp>
      <p:sp>
        <p:nvSpPr>
          <p:cNvPr id="5" name="TextBox 4">
            <a:extLst>
              <a:ext uri="{FF2B5EF4-FFF2-40B4-BE49-F238E27FC236}">
                <a16:creationId xmlns:a16="http://schemas.microsoft.com/office/drawing/2014/main" id="{5916D0E4-49A6-2865-4689-4DE55516F382}"/>
              </a:ext>
            </a:extLst>
          </p:cNvPr>
          <p:cNvSpPr txBox="1"/>
          <p:nvPr/>
        </p:nvSpPr>
        <p:spPr>
          <a:xfrm>
            <a:off x="402672" y="2625754"/>
            <a:ext cx="7608814" cy="923330"/>
          </a:xfrm>
          <a:prstGeom prst="rect">
            <a:avLst/>
          </a:prstGeom>
          <a:noFill/>
        </p:spPr>
        <p:txBody>
          <a:bodyPr wrap="square" rtlCol="0">
            <a:spAutoFit/>
          </a:bodyPr>
          <a:lstStyle/>
          <a:p>
            <a:r>
              <a:rPr lang="en-GB" b="1" dirty="0"/>
              <a:t>The Golden Thread </a:t>
            </a:r>
            <a:r>
              <a:rPr lang="en-GB" dirty="0"/>
              <a:t>– Refers to the process of providing accurate &amp; up-to-date building safety information – ensuring building information is maintained throughout a building’s lifecycle</a:t>
            </a:r>
          </a:p>
        </p:txBody>
      </p:sp>
      <p:sp>
        <p:nvSpPr>
          <p:cNvPr id="6" name="TextBox 5">
            <a:extLst>
              <a:ext uri="{FF2B5EF4-FFF2-40B4-BE49-F238E27FC236}">
                <a16:creationId xmlns:a16="http://schemas.microsoft.com/office/drawing/2014/main" id="{3E462185-AC40-FBE7-256A-96E8F4DE9299}"/>
              </a:ext>
            </a:extLst>
          </p:cNvPr>
          <p:cNvSpPr txBox="1"/>
          <p:nvPr/>
        </p:nvSpPr>
        <p:spPr>
          <a:xfrm>
            <a:off x="402672" y="3766657"/>
            <a:ext cx="7315201" cy="923330"/>
          </a:xfrm>
          <a:prstGeom prst="rect">
            <a:avLst/>
          </a:prstGeom>
          <a:noFill/>
        </p:spPr>
        <p:txBody>
          <a:bodyPr wrap="square" rtlCol="0">
            <a:spAutoFit/>
          </a:bodyPr>
          <a:lstStyle/>
          <a:p>
            <a:r>
              <a:rPr lang="en-GB" b="1" dirty="0"/>
              <a:t>Establishing Gateways </a:t>
            </a:r>
            <a:r>
              <a:rPr lang="en-GB" dirty="0"/>
              <a:t>– Specific stages in the construction process that must be passed to ensure compliance with building safety regulations  </a:t>
            </a:r>
          </a:p>
        </p:txBody>
      </p:sp>
      <p:pic>
        <p:nvPicPr>
          <p:cNvPr id="6146" name="Picture 2" descr="Golden Thread Of Building Safety Act ...">
            <a:extLst>
              <a:ext uri="{FF2B5EF4-FFF2-40B4-BE49-F238E27FC236}">
                <a16:creationId xmlns:a16="http://schemas.microsoft.com/office/drawing/2014/main" id="{3802B739-0DBA-1CB0-F6D0-86DA50CE05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8104" y="5142614"/>
            <a:ext cx="6713896" cy="17153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3E91C2B-B1D6-5C1C-CE68-12AB50A2A79C}"/>
              </a:ext>
            </a:extLst>
          </p:cNvPr>
          <p:cNvSpPr txBox="1"/>
          <p:nvPr/>
        </p:nvSpPr>
        <p:spPr>
          <a:xfrm>
            <a:off x="402672" y="4882393"/>
            <a:ext cx="4857225" cy="2031325"/>
          </a:xfrm>
          <a:prstGeom prst="rect">
            <a:avLst/>
          </a:prstGeom>
          <a:noFill/>
        </p:spPr>
        <p:txBody>
          <a:bodyPr wrap="square" rtlCol="0">
            <a:spAutoFit/>
          </a:bodyPr>
          <a:lstStyle/>
          <a:p>
            <a:r>
              <a:rPr lang="en-GB" b="1" dirty="0"/>
              <a:t>Safety Case Regime </a:t>
            </a:r>
            <a:r>
              <a:rPr lang="en-GB" dirty="0"/>
              <a:t>– Requires duty holders to develop &amp; maintain a ‘safety case’ for high risk residential building demonstrating how safety risks are managed in a building and on-going safety management including </a:t>
            </a:r>
            <a:r>
              <a:rPr lang="en-GB" b="1" dirty="0"/>
              <a:t>residential engagement </a:t>
            </a:r>
            <a:r>
              <a:rPr lang="en-GB" dirty="0"/>
              <a:t>&amp; systems to identify safety concerns </a:t>
            </a:r>
          </a:p>
        </p:txBody>
      </p:sp>
    </p:spTree>
    <p:extLst>
      <p:ext uri="{BB962C8B-B14F-4D97-AF65-F5344CB8AC3E}">
        <p14:creationId xmlns:p14="http://schemas.microsoft.com/office/powerpoint/2010/main" val="2049638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AED116-EA34-96F2-AC29-F4336A4D3643}"/>
            </a:ext>
          </a:extLst>
        </p:cNvPr>
        <p:cNvGrpSpPr/>
        <p:nvPr/>
      </p:nvGrpSpPr>
      <p:grpSpPr>
        <a:xfrm>
          <a:off x="0" y="0"/>
          <a:ext cx="0" cy="0"/>
          <a:chOff x="0" y="0"/>
          <a:chExt cx="0" cy="0"/>
        </a:xfrm>
      </p:grpSpPr>
      <p:sp useBgFill="1">
        <p:nvSpPr>
          <p:cNvPr id="7179" name="Rectangle 7178">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A8C4E89-FBB2-B574-1AF7-27FFC52FE29E}"/>
              </a:ext>
            </a:extLst>
          </p:cNvPr>
          <p:cNvSpPr txBox="1"/>
          <p:nvPr/>
        </p:nvSpPr>
        <p:spPr>
          <a:xfrm>
            <a:off x="1259839" y="-284479"/>
            <a:ext cx="9631681" cy="123952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200" b="1" dirty="0">
                <a:latin typeface="+mj-lt"/>
                <a:ea typeface="+mj-ea"/>
                <a:cs typeface="+mj-cs"/>
              </a:rPr>
              <a:t>Duties of the BSR</a:t>
            </a:r>
          </a:p>
        </p:txBody>
      </p:sp>
      <p:pic>
        <p:nvPicPr>
          <p:cNvPr id="1026" name="Picture 2" descr="Powerpoint Background Pastel Colors Images | Free Photos, PNG Stickers,  Wallpapers &amp; Backgrounds - rawpixel">
            <a:extLst>
              <a:ext uri="{FF2B5EF4-FFF2-40B4-BE49-F238E27FC236}">
                <a16:creationId xmlns:a16="http://schemas.microsoft.com/office/drawing/2014/main" id="{1B89B4AC-5DCB-540F-959C-DDAEA2E7A36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1234" y="955042"/>
            <a:ext cx="5924226" cy="531501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The Building Safety Regulator has ...">
            <a:extLst>
              <a:ext uri="{FF2B5EF4-FFF2-40B4-BE49-F238E27FC236}">
                <a16:creationId xmlns:a16="http://schemas.microsoft.com/office/drawing/2014/main" id="{4B4350C6-47AB-AA27-1667-08005FB2357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49346" y="2759375"/>
            <a:ext cx="5559166" cy="38152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20757C2-FA62-568C-15CC-CC48BF3026F4}"/>
              </a:ext>
            </a:extLst>
          </p:cNvPr>
          <p:cNvSpPr txBox="1"/>
          <p:nvPr/>
        </p:nvSpPr>
        <p:spPr>
          <a:xfrm>
            <a:off x="325120" y="1168400"/>
            <a:ext cx="5659120" cy="4893647"/>
          </a:xfrm>
          <a:prstGeom prst="rect">
            <a:avLst/>
          </a:prstGeom>
          <a:noFill/>
        </p:spPr>
        <p:txBody>
          <a:bodyPr wrap="square" rtlCol="0">
            <a:spAutoFit/>
          </a:bodyPr>
          <a:lstStyle/>
          <a:p>
            <a:pPr marL="285750" indent="-285750">
              <a:buFont typeface="Arial" panose="020B0604020202020204" pitchFamily="34" charset="0"/>
              <a:buChar char="•"/>
            </a:pPr>
            <a:r>
              <a:rPr lang="en-GB" sz="2400" dirty="0"/>
              <a:t>Monitor Compliance</a:t>
            </a:r>
          </a:p>
          <a:p>
            <a:pPr marL="285750" indent="-285750">
              <a:buFont typeface="Arial" panose="020B0604020202020204" pitchFamily="34" charset="0"/>
              <a:buChar char="•"/>
            </a:pPr>
            <a:r>
              <a:rPr lang="en-GB" sz="2400" dirty="0"/>
              <a:t>Ensure buildings meet safety standards</a:t>
            </a:r>
          </a:p>
          <a:p>
            <a:pPr marL="285750" indent="-285750">
              <a:buFont typeface="Arial" panose="020B0604020202020204" pitchFamily="34" charset="0"/>
              <a:buChar char="•"/>
            </a:pPr>
            <a:r>
              <a:rPr lang="en-GB" sz="2400" dirty="0"/>
              <a:t>Oversee building registration </a:t>
            </a:r>
          </a:p>
          <a:p>
            <a:pPr marL="285750" indent="-285750">
              <a:buFont typeface="Arial" panose="020B0604020202020204" pitchFamily="34" charset="0"/>
              <a:buChar char="•"/>
            </a:pPr>
            <a:r>
              <a:rPr lang="en-GB" sz="2400" dirty="0"/>
              <a:t>Issue building certificates</a:t>
            </a:r>
          </a:p>
          <a:p>
            <a:pPr marL="285750" indent="-285750">
              <a:buFont typeface="Arial" panose="020B0604020202020204" pitchFamily="34" charset="0"/>
              <a:buChar char="•"/>
            </a:pPr>
            <a:r>
              <a:rPr lang="en-GB" sz="2400" dirty="0"/>
              <a:t>Provide guidance &amp; support</a:t>
            </a:r>
          </a:p>
          <a:p>
            <a:pPr marL="285750" indent="-285750">
              <a:buFont typeface="Arial" panose="020B0604020202020204" pitchFamily="34" charset="0"/>
              <a:buChar char="•"/>
            </a:pPr>
            <a:r>
              <a:rPr lang="en-GB" sz="2400" dirty="0"/>
              <a:t>Offer training &amp; best practices </a:t>
            </a:r>
          </a:p>
          <a:p>
            <a:pPr marL="285750" indent="-285750">
              <a:buFont typeface="Arial" panose="020B0604020202020204" pitchFamily="34" charset="0"/>
              <a:buChar char="•"/>
            </a:pPr>
            <a:r>
              <a:rPr lang="en-GB" sz="2400" dirty="0"/>
              <a:t>Develop &amp; update policies </a:t>
            </a:r>
          </a:p>
          <a:p>
            <a:pPr marL="285750" indent="-285750">
              <a:buFont typeface="Arial" panose="020B0604020202020204" pitchFamily="34" charset="0"/>
              <a:buChar char="•"/>
            </a:pPr>
            <a:r>
              <a:rPr lang="en-GB" sz="2400" dirty="0"/>
              <a:t>Create &amp; up-date safety standards</a:t>
            </a:r>
          </a:p>
          <a:p>
            <a:pPr marL="285750" indent="-285750">
              <a:buFont typeface="Arial" panose="020B0604020202020204" pitchFamily="34" charset="0"/>
              <a:buChar char="•"/>
            </a:pPr>
            <a:r>
              <a:rPr lang="en-GB" sz="2400" dirty="0"/>
              <a:t>Respond to incidents</a:t>
            </a:r>
          </a:p>
          <a:p>
            <a:pPr marL="285750" indent="-285750">
              <a:buFont typeface="Arial" panose="020B0604020202020204" pitchFamily="34" charset="0"/>
              <a:buChar char="•"/>
            </a:pPr>
            <a:r>
              <a:rPr lang="en-GB" sz="2400" dirty="0"/>
              <a:t>Investigate safety issues </a:t>
            </a:r>
          </a:p>
          <a:p>
            <a:pPr marL="285750" indent="-285750">
              <a:buFont typeface="Arial" panose="020B0604020202020204" pitchFamily="34" charset="0"/>
              <a:buChar char="•"/>
            </a:pPr>
            <a:r>
              <a:rPr lang="en-GB" sz="2400" dirty="0"/>
              <a:t>Conduct inspections</a:t>
            </a:r>
          </a:p>
          <a:p>
            <a:pPr marL="285750" indent="-285750">
              <a:buFont typeface="Arial" panose="020B0604020202020204" pitchFamily="34" charset="0"/>
              <a:buChar char="•"/>
            </a:pPr>
            <a:r>
              <a:rPr lang="en-GB" sz="2400" dirty="0"/>
              <a:t>Issue fines </a:t>
            </a:r>
          </a:p>
          <a:p>
            <a:pPr marL="285750" indent="-285750">
              <a:buFont typeface="Arial" panose="020B0604020202020204" pitchFamily="34" charset="0"/>
              <a:buChar char="•"/>
            </a:pPr>
            <a:r>
              <a:rPr lang="en-GB" sz="2400" dirty="0"/>
              <a:t>Mandate corrective actions</a:t>
            </a:r>
          </a:p>
        </p:txBody>
      </p:sp>
      <p:pic>
        <p:nvPicPr>
          <p:cNvPr id="7172" name="Picture 4" descr="Building Safety Regulator: Designing a new regulator… | PA Consulting">
            <a:extLst>
              <a:ext uri="{FF2B5EF4-FFF2-40B4-BE49-F238E27FC236}">
                <a16:creationId xmlns:a16="http://schemas.microsoft.com/office/drawing/2014/main" id="{710FB21F-BE62-4742-4FF5-4BB73A3526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2406" y="955041"/>
            <a:ext cx="4039333" cy="201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470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F5CA5-519E-87DE-7D93-CE2292FD3AA2}"/>
            </a:ext>
          </a:extLst>
        </p:cNvPr>
        <p:cNvGrpSpPr/>
        <p:nvPr/>
      </p:nvGrpSpPr>
      <p:grpSpPr>
        <a:xfrm>
          <a:off x="0" y="0"/>
          <a:ext cx="0" cy="0"/>
          <a:chOff x="0" y="0"/>
          <a:chExt cx="0" cy="0"/>
        </a:xfrm>
      </p:grpSpPr>
      <p:pic>
        <p:nvPicPr>
          <p:cNvPr id="1026" name="Picture 2" descr="Powerpoint Background Pastel Colors Images | Free Photos, PNG Stickers,  Wallpapers &amp; Backgrounds - rawpixel">
            <a:extLst>
              <a:ext uri="{FF2B5EF4-FFF2-40B4-BE49-F238E27FC236}">
                <a16:creationId xmlns:a16="http://schemas.microsoft.com/office/drawing/2014/main" id="{AC3FC937-BEC8-6A70-895B-94BA9205F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 y="0"/>
            <a:ext cx="12186587" cy="68610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390B550-FB9D-C3BB-80C7-482527AF9705}"/>
              </a:ext>
            </a:extLst>
          </p:cNvPr>
          <p:cNvSpPr txBox="1"/>
          <p:nvPr/>
        </p:nvSpPr>
        <p:spPr>
          <a:xfrm>
            <a:off x="345440" y="274320"/>
            <a:ext cx="7233920" cy="523220"/>
          </a:xfrm>
          <a:prstGeom prst="rect">
            <a:avLst/>
          </a:prstGeom>
          <a:noFill/>
        </p:spPr>
        <p:txBody>
          <a:bodyPr wrap="square" rtlCol="0">
            <a:spAutoFit/>
          </a:bodyPr>
          <a:lstStyle/>
          <a:p>
            <a:r>
              <a:rPr lang="en-GB" sz="2800" b="1" dirty="0">
                <a:latin typeface="Calibri" panose="020F0502020204030204" pitchFamily="34" charset="0"/>
                <a:ea typeface="Calibri" panose="020F0502020204030204" pitchFamily="34" charset="0"/>
                <a:cs typeface="Calibri" panose="020F0502020204030204" pitchFamily="34" charset="0"/>
              </a:rPr>
              <a:t>BSR – Enforcement Measures</a:t>
            </a:r>
          </a:p>
        </p:txBody>
      </p:sp>
      <p:sp>
        <p:nvSpPr>
          <p:cNvPr id="3" name="TextBox 2">
            <a:extLst>
              <a:ext uri="{FF2B5EF4-FFF2-40B4-BE49-F238E27FC236}">
                <a16:creationId xmlns:a16="http://schemas.microsoft.com/office/drawing/2014/main" id="{2B066917-6821-6282-F8F3-7D24533002B7}"/>
              </a:ext>
            </a:extLst>
          </p:cNvPr>
          <p:cNvSpPr txBox="1"/>
          <p:nvPr/>
        </p:nvSpPr>
        <p:spPr>
          <a:xfrm>
            <a:off x="548640" y="1107440"/>
            <a:ext cx="8006080" cy="2954655"/>
          </a:xfrm>
          <a:prstGeom prst="rect">
            <a:avLst/>
          </a:prstGeom>
          <a:noFill/>
        </p:spPr>
        <p:txBody>
          <a:bodyPr wrap="square" rtlCol="0">
            <a:spAutoFit/>
          </a:bodyPr>
          <a:lstStyle/>
          <a:p>
            <a:pPr marL="285750" indent="-285750">
              <a:buFont typeface="Arial" panose="020B0604020202020204" pitchFamily="34" charset="0"/>
              <a:buChar char="•"/>
            </a:pPr>
            <a:r>
              <a:rPr lang="en-GB" sz="2400" b="1" dirty="0">
                <a:latin typeface="Calibri" panose="020F0502020204030204" pitchFamily="34" charset="0"/>
                <a:ea typeface="Calibri" panose="020F0502020204030204" pitchFamily="34" charset="0"/>
                <a:cs typeface="Calibri" panose="020F0502020204030204" pitchFamily="34" charset="0"/>
              </a:rPr>
              <a:t>Inspections</a:t>
            </a:r>
            <a:r>
              <a:rPr lang="en-GB" sz="2400" dirty="0">
                <a:latin typeface="Calibri" panose="020F0502020204030204" pitchFamily="34" charset="0"/>
                <a:ea typeface="Calibri" panose="020F0502020204030204" pitchFamily="34" charset="0"/>
                <a:cs typeface="Calibri" panose="020F0502020204030204" pitchFamily="34" charset="0"/>
              </a:rPr>
              <a:t> by the BSR to ensure compliance with safety standards</a:t>
            </a:r>
          </a:p>
          <a:p>
            <a:pPr marL="285750" indent="-285750">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Issue </a:t>
            </a:r>
            <a:r>
              <a:rPr lang="en-GB" sz="2400" b="1" dirty="0">
                <a:latin typeface="Calibri" panose="020F0502020204030204" pitchFamily="34" charset="0"/>
                <a:ea typeface="Calibri" panose="020F0502020204030204" pitchFamily="34" charset="0"/>
                <a:cs typeface="Calibri" panose="020F0502020204030204" pitchFamily="34" charset="0"/>
              </a:rPr>
              <a:t>enforcement notices </a:t>
            </a:r>
            <a:r>
              <a:rPr lang="en-GB" sz="2400" dirty="0">
                <a:latin typeface="Calibri" panose="020F0502020204030204" pitchFamily="34" charset="0"/>
                <a:ea typeface="Calibri" panose="020F0502020204030204" pitchFamily="34" charset="0"/>
                <a:cs typeface="Calibri" panose="020F0502020204030204" pitchFamily="34" charset="0"/>
              </a:rPr>
              <a:t>to address non-compliance which will require corrective actions to be undertaken within a specified time-frame</a:t>
            </a:r>
          </a:p>
          <a:p>
            <a:pPr marL="285750" indent="-285750">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Issue </a:t>
            </a:r>
            <a:r>
              <a:rPr lang="en-GB" sz="2400" b="1" dirty="0">
                <a:latin typeface="Calibri" panose="020F0502020204030204" pitchFamily="34" charset="0"/>
                <a:ea typeface="Calibri" panose="020F0502020204030204" pitchFamily="34" charset="0"/>
                <a:cs typeface="Calibri" panose="020F0502020204030204" pitchFamily="34" charset="0"/>
              </a:rPr>
              <a:t>prohibition notices </a:t>
            </a:r>
            <a:r>
              <a:rPr lang="en-GB" sz="2400" dirty="0">
                <a:latin typeface="Calibri" panose="020F0502020204030204" pitchFamily="34" charset="0"/>
                <a:ea typeface="Calibri" panose="020F0502020204030204" pitchFamily="34" charset="0"/>
                <a:cs typeface="Calibri" panose="020F0502020204030204" pitchFamily="34" charset="0"/>
              </a:rPr>
              <a:t>which can holt construction or the occupation of a building until compliance is achieved</a:t>
            </a:r>
          </a:p>
          <a:p>
            <a:pPr marL="285750" indent="-285750">
              <a:buFont typeface="Arial" panose="020B0604020202020204" pitchFamily="34" charset="0"/>
              <a:buChar char="•"/>
            </a:pPr>
            <a:endParaRPr lang="en-GB" dirty="0"/>
          </a:p>
        </p:txBody>
      </p:sp>
      <p:pic>
        <p:nvPicPr>
          <p:cNvPr id="8194" name="Picture 2" descr="Prohibition Notices - Shorlink">
            <a:extLst>
              <a:ext uri="{FF2B5EF4-FFF2-40B4-BE49-F238E27FC236}">
                <a16:creationId xmlns:a16="http://schemas.microsoft.com/office/drawing/2014/main" id="{761650F2-2DCA-9039-2355-61E93C5A0C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7947" y="0"/>
            <a:ext cx="3088640" cy="28889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218FA8D-93F7-5EEA-63DF-0803D306AD38}"/>
              </a:ext>
            </a:extLst>
          </p:cNvPr>
          <p:cNvSpPr txBox="1"/>
          <p:nvPr/>
        </p:nvSpPr>
        <p:spPr>
          <a:xfrm>
            <a:off x="345440" y="4062095"/>
            <a:ext cx="11297920" cy="2277547"/>
          </a:xfrm>
          <a:prstGeom prst="rect">
            <a:avLst/>
          </a:prstGeom>
          <a:noFill/>
        </p:spPr>
        <p:txBody>
          <a:bodyPr wrap="square" rtlCol="0">
            <a:spAutoFit/>
          </a:bodyPr>
          <a:lstStyle/>
          <a:p>
            <a:r>
              <a:rPr lang="en-GB" sz="2800" b="1" dirty="0">
                <a:latin typeface="Calibri" panose="020F0502020204030204" pitchFamily="34" charset="0"/>
                <a:ea typeface="Calibri" panose="020F0502020204030204" pitchFamily="34" charset="0"/>
                <a:cs typeface="Calibri" panose="020F0502020204030204" pitchFamily="34" charset="0"/>
              </a:rPr>
              <a:t>Penalties</a:t>
            </a:r>
          </a:p>
          <a:p>
            <a:endParaRPr lang="en-GB" dirty="0"/>
          </a:p>
          <a:p>
            <a:r>
              <a:rPr lang="en-GB" sz="2400" dirty="0">
                <a:latin typeface="Calibri" panose="020F0502020204030204" pitchFamily="34" charset="0"/>
                <a:ea typeface="Calibri" panose="020F0502020204030204" pitchFamily="34" charset="0"/>
                <a:cs typeface="Calibri" panose="020F0502020204030204" pitchFamily="34" charset="0"/>
              </a:rPr>
              <a:t>Penalties for non-compliance can be severe and may include:</a:t>
            </a:r>
          </a:p>
          <a:p>
            <a:pPr marL="285750" indent="-285750">
              <a:buFont typeface="Arial" panose="020B0604020202020204" pitchFamily="34" charset="0"/>
              <a:buChar char="•"/>
            </a:pPr>
            <a:r>
              <a:rPr lang="en-GB" sz="2400" b="1" dirty="0">
                <a:latin typeface="Calibri" panose="020F0502020204030204" pitchFamily="34" charset="0"/>
                <a:ea typeface="Calibri" panose="020F0502020204030204" pitchFamily="34" charset="0"/>
                <a:cs typeface="Calibri" panose="020F0502020204030204" pitchFamily="34" charset="0"/>
              </a:rPr>
              <a:t>Fines </a:t>
            </a:r>
            <a:r>
              <a:rPr lang="en-GB" sz="2400" dirty="0">
                <a:latin typeface="Calibri" panose="020F0502020204030204" pitchFamily="34" charset="0"/>
                <a:ea typeface="Calibri" panose="020F0502020204030204" pitchFamily="34" charset="0"/>
                <a:cs typeface="Calibri" panose="020F0502020204030204" pitchFamily="34" charset="0"/>
              </a:rPr>
              <a:t>- For failing to meet safety standards or comply with enforcement notices – </a:t>
            </a:r>
            <a:r>
              <a:rPr lang="en-GB" sz="2400" b="1" dirty="0">
                <a:latin typeface="Calibri" panose="020F0502020204030204" pitchFamily="34" charset="0"/>
                <a:ea typeface="Calibri" panose="020F0502020204030204" pitchFamily="34" charset="0"/>
                <a:cs typeface="Calibri" panose="020F0502020204030204" pitchFamily="34" charset="0"/>
              </a:rPr>
              <a:t>can be unlimited</a:t>
            </a:r>
          </a:p>
          <a:p>
            <a:pPr marL="285750" indent="-285750">
              <a:buFont typeface="Arial" panose="020B0604020202020204" pitchFamily="34" charset="0"/>
              <a:buChar char="•"/>
            </a:pPr>
            <a:r>
              <a:rPr lang="en-GB" sz="2400" b="1" dirty="0">
                <a:latin typeface="Calibri" panose="020F0502020204030204" pitchFamily="34" charset="0"/>
                <a:ea typeface="Calibri" panose="020F0502020204030204" pitchFamily="34" charset="0"/>
                <a:cs typeface="Calibri" panose="020F0502020204030204" pitchFamily="34" charset="0"/>
              </a:rPr>
              <a:t>Imprisonment -  </a:t>
            </a:r>
            <a:r>
              <a:rPr lang="en-GB" sz="2400" dirty="0">
                <a:latin typeface="Calibri" panose="020F0502020204030204" pitchFamily="34" charset="0"/>
                <a:ea typeface="Calibri" panose="020F0502020204030204" pitchFamily="34" charset="0"/>
                <a:cs typeface="Calibri" panose="020F0502020204030204" pitchFamily="34" charset="0"/>
              </a:rPr>
              <a:t>In some cases where there is significant non-compliance</a:t>
            </a:r>
          </a:p>
        </p:txBody>
      </p:sp>
    </p:spTree>
    <p:extLst>
      <p:ext uri="{BB962C8B-B14F-4D97-AF65-F5344CB8AC3E}">
        <p14:creationId xmlns:p14="http://schemas.microsoft.com/office/powerpoint/2010/main" val="4183066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1BEA2-129B-779C-6F57-E79EE2FB94E0}"/>
            </a:ext>
          </a:extLst>
        </p:cNvPr>
        <p:cNvGrpSpPr/>
        <p:nvPr/>
      </p:nvGrpSpPr>
      <p:grpSpPr>
        <a:xfrm>
          <a:off x="0" y="0"/>
          <a:ext cx="0" cy="0"/>
          <a:chOff x="0" y="0"/>
          <a:chExt cx="0" cy="0"/>
        </a:xfrm>
      </p:grpSpPr>
      <p:pic>
        <p:nvPicPr>
          <p:cNvPr id="1026" name="Picture 2" descr="Powerpoint Background Pastel Colors Images | Free Photos, PNG Stickers,  Wallpapers &amp; Backgrounds - rawpixel">
            <a:extLst>
              <a:ext uri="{FF2B5EF4-FFF2-40B4-BE49-F238E27FC236}">
                <a16:creationId xmlns:a16="http://schemas.microsoft.com/office/drawing/2014/main" id="{C2E68E98-F61F-4AC9-B0A3-61E91D5DDB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 y="0"/>
            <a:ext cx="12186587" cy="68610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F621E5A-7F92-8628-115F-E39C7154D1C7}"/>
              </a:ext>
            </a:extLst>
          </p:cNvPr>
          <p:cNvSpPr txBox="1"/>
          <p:nvPr/>
        </p:nvSpPr>
        <p:spPr>
          <a:xfrm>
            <a:off x="548640" y="396240"/>
            <a:ext cx="9946640" cy="1200329"/>
          </a:xfrm>
          <a:prstGeom prst="rect">
            <a:avLst/>
          </a:prstGeom>
          <a:noFill/>
        </p:spPr>
        <p:txBody>
          <a:bodyPr wrap="square" rtlCol="0">
            <a:spAutoFit/>
          </a:bodyPr>
          <a:lstStyle/>
          <a:p>
            <a:r>
              <a:rPr lang="en-GB" b="1" dirty="0"/>
              <a:t>Amendments to the Architects Act 1987</a:t>
            </a:r>
          </a:p>
          <a:p>
            <a:endParaRPr lang="en-GB" dirty="0"/>
          </a:p>
          <a:p>
            <a:pPr marL="285750" indent="-285750">
              <a:buFont typeface="Arial" panose="020B0604020202020204" pitchFamily="34" charset="0"/>
              <a:buChar char="•"/>
            </a:pPr>
            <a:r>
              <a:rPr lang="en-GB" dirty="0"/>
              <a:t>Stricter requirements for architects to prove </a:t>
            </a:r>
            <a:r>
              <a:rPr lang="en-GB" b="1" dirty="0"/>
              <a:t>‘competence’ </a:t>
            </a:r>
            <a:r>
              <a:rPr lang="en-GB" dirty="0"/>
              <a:t>monitored by the Architects Registration Board.  </a:t>
            </a:r>
          </a:p>
        </p:txBody>
      </p:sp>
      <p:sp>
        <p:nvSpPr>
          <p:cNvPr id="3" name="TextBox 2">
            <a:extLst>
              <a:ext uri="{FF2B5EF4-FFF2-40B4-BE49-F238E27FC236}">
                <a16:creationId xmlns:a16="http://schemas.microsoft.com/office/drawing/2014/main" id="{803F2BD5-AFAE-8783-55A7-8F5AC15A7C6A}"/>
              </a:ext>
            </a:extLst>
          </p:cNvPr>
          <p:cNvSpPr txBox="1"/>
          <p:nvPr/>
        </p:nvSpPr>
        <p:spPr>
          <a:xfrm>
            <a:off x="548640" y="1992809"/>
            <a:ext cx="9946640" cy="1754326"/>
          </a:xfrm>
          <a:prstGeom prst="rect">
            <a:avLst/>
          </a:prstGeom>
          <a:noFill/>
        </p:spPr>
        <p:txBody>
          <a:bodyPr wrap="square" rtlCol="0">
            <a:spAutoFit/>
          </a:bodyPr>
          <a:lstStyle/>
          <a:p>
            <a:r>
              <a:rPr lang="en-GB" b="1" dirty="0"/>
              <a:t>A ‘new’ Regulator for Construction Products</a:t>
            </a:r>
          </a:p>
          <a:p>
            <a:endParaRPr lang="en-GB" dirty="0"/>
          </a:p>
          <a:p>
            <a:pPr marL="285750" indent="-285750">
              <a:buFont typeface="Arial" panose="020B0604020202020204" pitchFamily="34" charset="0"/>
              <a:buChar char="•"/>
            </a:pPr>
            <a:r>
              <a:rPr lang="en-GB" dirty="0"/>
              <a:t>To ensure enhanced oversight </a:t>
            </a:r>
          </a:p>
          <a:p>
            <a:pPr marL="285750" indent="-285750">
              <a:buFont typeface="Arial" panose="020B0604020202020204" pitchFamily="34" charset="0"/>
              <a:buChar char="•"/>
            </a:pPr>
            <a:r>
              <a:rPr lang="en-GB" dirty="0"/>
              <a:t>Mandatory safety certification</a:t>
            </a:r>
          </a:p>
          <a:p>
            <a:pPr marL="285750" indent="-285750">
              <a:buFont typeface="Arial" panose="020B0604020202020204" pitchFamily="34" charset="0"/>
              <a:buChar char="•"/>
            </a:pPr>
            <a:r>
              <a:rPr lang="en-GB" dirty="0"/>
              <a:t>Improved tracking of defects  and performance  of building products to </a:t>
            </a:r>
          </a:p>
          <a:p>
            <a:r>
              <a:rPr lang="en-GB" dirty="0"/>
              <a:t>‘prevent’ the use of unsafe materials in building construction</a:t>
            </a:r>
          </a:p>
        </p:txBody>
      </p:sp>
      <p:sp>
        <p:nvSpPr>
          <p:cNvPr id="4" name="TextBox 3">
            <a:extLst>
              <a:ext uri="{FF2B5EF4-FFF2-40B4-BE49-F238E27FC236}">
                <a16:creationId xmlns:a16="http://schemas.microsoft.com/office/drawing/2014/main" id="{76C061C7-4FA7-77D2-6EB8-8BC472AFE947}"/>
              </a:ext>
            </a:extLst>
          </p:cNvPr>
          <p:cNvSpPr txBox="1"/>
          <p:nvPr/>
        </p:nvSpPr>
        <p:spPr>
          <a:xfrm>
            <a:off x="548640" y="3911600"/>
            <a:ext cx="7975600" cy="1200329"/>
          </a:xfrm>
          <a:prstGeom prst="rect">
            <a:avLst/>
          </a:prstGeom>
          <a:noFill/>
        </p:spPr>
        <p:txBody>
          <a:bodyPr wrap="square" rtlCol="0">
            <a:spAutoFit/>
          </a:bodyPr>
          <a:lstStyle/>
          <a:p>
            <a:r>
              <a:rPr lang="en-GB" b="1" dirty="0"/>
              <a:t>Amendments to the Housing Act 1996</a:t>
            </a:r>
          </a:p>
          <a:p>
            <a:endParaRPr lang="en-GB" dirty="0"/>
          </a:p>
          <a:p>
            <a:pPr marL="285750" indent="-285750">
              <a:buFont typeface="Arial" panose="020B0604020202020204" pitchFamily="34" charset="0"/>
              <a:buChar char="•"/>
            </a:pPr>
            <a:r>
              <a:rPr lang="en-GB" dirty="0"/>
              <a:t>Enhancing the housing ombudsman role in handling safety complaints </a:t>
            </a:r>
          </a:p>
          <a:p>
            <a:r>
              <a:rPr lang="en-GB" dirty="0"/>
              <a:t>and increasing residential involvement in safety decisions</a:t>
            </a:r>
          </a:p>
        </p:txBody>
      </p:sp>
      <p:pic>
        <p:nvPicPr>
          <p:cNvPr id="9218" name="Picture 2" descr="UK Government and product safety ...">
            <a:extLst>
              <a:ext uri="{FF2B5EF4-FFF2-40B4-BE49-F238E27FC236}">
                <a16:creationId xmlns:a16="http://schemas.microsoft.com/office/drawing/2014/main" id="{B7FB45D3-8858-900B-51DA-9F6C09BC61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7909" y="3003909"/>
            <a:ext cx="3854091" cy="3854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8679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1082</TotalTime>
  <Words>2867</Words>
  <Application>Microsoft Office PowerPoint</Application>
  <PresentationFormat>Widescreen</PresentationFormat>
  <Paragraphs>246</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Aptos</vt:lpstr>
      <vt:lpstr>Aptos Display</vt:lpstr>
      <vt:lpstr>Arial</vt:lpstr>
      <vt:lpstr>Calibri</vt:lpstr>
      <vt:lpstr>Google Sans</vt:lpstr>
      <vt:lpstr>Lato</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Jenkins, David</dc:creator>
  <cp:lastModifiedBy>Jenkins, David</cp:lastModifiedBy>
  <cp:revision>1</cp:revision>
  <dcterms:created xsi:type="dcterms:W3CDTF">2025-04-29T06:20:39Z</dcterms:created>
  <dcterms:modified xsi:type="dcterms:W3CDTF">2025-04-30T00:23:15Z</dcterms:modified>
</cp:coreProperties>
</file>