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56" r:id="rId6"/>
    <p:sldId id="276" r:id="rId7"/>
    <p:sldId id="32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7DBD-44C0-440A-8ADA-B6EE5CA4DAB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C953-8538-404C-909B-027BA1063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6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B2F2-5186-3298-BB43-A58F62287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81F54-6891-5BA1-68D0-C7689DD4E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2A7B9-1BAF-6B65-03D5-4B66216D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5183D-3A0F-2728-1312-66D0E461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54024-8D54-FF67-918F-78317981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E9A1-8D06-643A-A3F8-D070B408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BB88F-A6DB-F58B-2722-3784B6764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68D49-D934-8FAC-8FFC-F5C2A4CE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F094-FF82-17A5-2A67-A2445BDE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F0E4A-768F-F5C9-6224-047B1EED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2ECEAA-2BFF-43E9-4565-CBF34C214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25DFD-7D9A-86F8-DBE4-CEA770C8B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EDC73-EA74-A0E8-57E0-F2DB6395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BBC65-413A-D041-5F94-3AB2F7E3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B857C-A8EA-EEC5-3570-7382E808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39FA-2D59-1506-6DE9-583FC066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14F9-E7E3-A805-BC10-D5F8398B9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422E-FBAD-FE16-12B1-CC6F994D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67D-93B0-C906-1F84-7D2B59F2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246C9-AD68-C022-97D4-85B53296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4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452E-179C-F657-61C6-E8CB6DC6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8E830-4E6D-77F4-4967-77D2F357A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09AF1-3E8C-8290-E948-99AD69FCE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98878-D203-9623-225E-CC79B2EEF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9596-C159-EF71-CA1B-F7E53C00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7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C039-F014-E48A-CC1B-61C2244A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B8369-B17D-B61D-447C-D62D84E74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8DFFF-F9E7-AB4D-9403-2E5BFF35C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77493-922D-5B6A-6C65-F203CD74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7465C-A455-EC0B-4EAC-025C5045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DBE7C-9AAE-363B-F740-34867F37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3EB9-3148-CA4D-1C90-5C594E35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1F22-9E76-95A2-453A-F3530639B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E505A-8AA1-ACE2-87E8-F40113ED5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1FB97-0DD8-13EE-88A0-214DFA7E5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68D6F-8C4F-A19D-832C-5315D3C33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386FE-3EFA-4B00-703D-8679B1B8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2C574-3AF8-F94D-0187-E046C129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5FF77-17D2-E81F-6E35-50E884EC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3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E7CA-A5C4-9339-9A4F-77CAF0C0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E8A6B-AF0A-8664-0BF2-CAA0ABB8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D3A94-2290-9BEF-E779-0D7F7F08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765EA-2BC4-AA4C-38AC-4A690232A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0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ADE3B-6672-D946-7D83-7B1F9DF2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8EF744-3025-4415-3DFC-47916D34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9FDE7-539A-8AB6-4CD3-93599839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4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53B2-B13D-DF94-89F4-7AC62F851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2E6F-A2E0-7047-7D87-C8227A31E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791E-3C10-A4BC-6493-AAE7D60FD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7585D-E6CA-4DEC-0910-AC903E18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9151B-6A68-835C-DAC9-3463953D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26425-801F-57F3-4F02-7D714710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9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FDAE-F17C-F5B5-4065-622059A6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AA2EBD-F248-23DB-CC3A-17B671CFC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E4E17-4392-9AE6-25D0-051BA5932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AF790-E758-AE79-DA1D-E448B44B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72F99-05F9-4AF5-3879-03B303B2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00D51-CBB8-9B2C-099C-8C27EFE3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34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E88E8-0661-33A1-1644-0C0223FF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680AB-6189-91B5-855E-22ADBF17C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B4E1E-2413-06CD-5DC0-26EBD5092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DBDE-D949-47B6-B8E4-7178D73AAECC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B7843-1027-A527-F1FF-468C61EAA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649E-EFC1-407C-5F7E-4B3AE95FB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1364-E7BB-442D-A2AF-6DEC944E5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67D6-684E-8E78-4CD7-D9C3119FF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743304"/>
            <a:ext cx="10414000" cy="2387600"/>
          </a:xfrm>
        </p:spPr>
        <p:txBody>
          <a:bodyPr>
            <a:noAutofit/>
          </a:bodyPr>
          <a:lstStyle/>
          <a:p>
            <a:br>
              <a:rPr lang="en-GB" sz="8800" b="1" dirty="0"/>
            </a:br>
            <a:br>
              <a:rPr lang="en-GB" sz="8800" b="1" dirty="0"/>
            </a:br>
            <a:br>
              <a:rPr lang="en-GB" sz="8800" b="1" dirty="0"/>
            </a:br>
            <a:br>
              <a:rPr lang="en-GB" sz="8800" b="1" dirty="0"/>
            </a:br>
            <a:br>
              <a:rPr lang="en-GB" sz="8800" b="1" dirty="0"/>
            </a:br>
            <a:br>
              <a:rPr lang="en-GB" sz="8800" b="1" dirty="0"/>
            </a:br>
            <a:endParaRPr lang="en-GB" sz="8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8EFA11-9C7E-2C20-63AE-CE15E8AE4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289" y="224297"/>
            <a:ext cx="2058040" cy="16354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FD2549-8E18-E10A-1B67-CB4B3648D3A1}"/>
              </a:ext>
            </a:extLst>
          </p:cNvPr>
          <p:cNvSpPr txBox="1"/>
          <p:nvPr/>
        </p:nvSpPr>
        <p:spPr>
          <a:xfrm>
            <a:off x="965200" y="1881258"/>
            <a:ext cx="10109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sz="4000" b="1" dirty="0"/>
          </a:p>
          <a:p>
            <a:pPr algn="ctr"/>
            <a:r>
              <a:rPr lang="en-GB" sz="4000" b="1" dirty="0"/>
              <a:t>The Importance of Wellbeing</a:t>
            </a:r>
            <a:endParaRPr lang="en-GB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BFB1DE-FB35-6EE7-579A-F92D20051C6A}"/>
              </a:ext>
            </a:extLst>
          </p:cNvPr>
          <p:cNvSpPr txBox="1"/>
          <p:nvPr/>
        </p:nvSpPr>
        <p:spPr>
          <a:xfrm>
            <a:off x="139700" y="4007246"/>
            <a:ext cx="120523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Wednesday 25</a:t>
            </a:r>
            <a:r>
              <a:rPr lang="en-GB" sz="4400" baseline="30000" dirty="0"/>
              <a:t>th</a:t>
            </a:r>
            <a:r>
              <a:rPr lang="en-GB" sz="4400" dirty="0"/>
              <a:t> September 2024 at </a:t>
            </a:r>
          </a:p>
          <a:p>
            <a:pPr algn="ctr"/>
            <a:r>
              <a:rPr lang="en-US" sz="4400" i="1" dirty="0"/>
              <a:t>Leominster Golf Club</a:t>
            </a:r>
            <a:endParaRPr lang="en-GB" sz="4400" i="1" dirty="0"/>
          </a:p>
          <a:p>
            <a:pPr algn="ctr"/>
            <a:r>
              <a:rPr lang="en-GB" sz="4400" i="1" dirty="0"/>
              <a:t>Presented by Catherine Gallimore-Phillips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13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49"/>
    </mc:Choice>
    <mc:Fallback xmlns="">
      <p:transition spd="slow" advTm="904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139C51-314F-0D88-D07C-DA1B7E115215}"/>
              </a:ext>
            </a:extLst>
          </p:cNvPr>
          <p:cNvSpPr txBox="1"/>
          <p:nvPr/>
        </p:nvSpPr>
        <p:spPr>
          <a:xfrm>
            <a:off x="0" y="1281406"/>
            <a:ext cx="1240044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800" b="0" i="0" dirty="0">
              <a:solidFill>
                <a:srgbClr val="202020"/>
              </a:solidFill>
              <a:effectLst/>
              <a:latin typeface="Museo"/>
            </a:endParaRPr>
          </a:p>
          <a:p>
            <a:pPr algn="ctr"/>
            <a:r>
              <a:rPr lang="en-US" sz="4400" b="1" dirty="0">
                <a:solidFill>
                  <a:srgbClr val="2020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Wellbeing</a:t>
            </a:r>
          </a:p>
          <a:p>
            <a:pPr algn="l"/>
            <a:endParaRPr lang="en-US" sz="2800" b="0" i="0" dirty="0">
              <a:solidFill>
                <a:srgbClr val="202020"/>
              </a:solidFill>
              <a:effectLst/>
              <a:latin typeface="Museo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Fostering employee wellbeing is good for people and the </a:t>
            </a:r>
            <a:r>
              <a:rPr lang="en-US" sz="3600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Promoting wellbeing can help prevent stress and create positive working environments where individuals and </a:t>
            </a:r>
            <a:r>
              <a:rPr lang="en-US" sz="3600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thrive.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health and wellbeing can be a core enabler of employee engagement and </a:t>
            </a:r>
            <a:r>
              <a:rPr lang="en-US" sz="3600" b="0" i="0" dirty="0" err="1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performance.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706263-DFC6-CD39-51C6-69CB020AF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0"/>
            <a:ext cx="1487553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7"/>
    </mc:Choice>
    <mc:Fallback xmlns="">
      <p:transition spd="slow" advTm="105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139C51-314F-0D88-D07C-DA1B7E115215}"/>
              </a:ext>
            </a:extLst>
          </p:cNvPr>
          <p:cNvSpPr txBox="1"/>
          <p:nvPr/>
        </p:nvSpPr>
        <p:spPr>
          <a:xfrm>
            <a:off x="348145" y="1281406"/>
            <a:ext cx="120523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/>
          </a:p>
          <a:p>
            <a:pPr algn="l"/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Value of Employee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ellbeing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create a healthy workplace, an employer needs to ensure that its culture, leadership and people management are all in place to create a fully integrated wellbeing approach. </a:t>
            </a:r>
          </a:p>
          <a:p>
            <a:pPr algn="l"/>
            <a:r>
              <a:rPr lang="en-US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recent wellbeing at work survey identified the top three benefits of employers increasing their focus on employee wellbeing: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employee morale and engagement.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healthier and more inclusive culture.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work-life balance.</a:t>
            </a:r>
          </a:p>
          <a:p>
            <a:pPr algn="l"/>
            <a:r>
              <a:rPr lang="en-US" sz="3200" dirty="0">
                <a:solidFill>
                  <a:srgbClr val="2020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leading to better productivity….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706263-DFC6-CD39-51C6-69CB020AF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0"/>
            <a:ext cx="1487553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7"/>
    </mc:Choice>
    <mc:Fallback xmlns="">
      <p:transition spd="slow" advTm="105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2597EA-A2B8-8E9F-58DC-F3AC08FDC208}"/>
              </a:ext>
            </a:extLst>
          </p:cNvPr>
          <p:cNvSpPr txBox="1"/>
          <p:nvPr/>
        </p:nvSpPr>
        <p:spPr>
          <a:xfrm>
            <a:off x="916295" y="2028445"/>
            <a:ext cx="106793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0" b="1" dirty="0"/>
              <a:t>Any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16B3EF-6B18-3A27-89B7-4262C9FEA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95" y="143677"/>
            <a:ext cx="1487553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84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CF161F7D22F240A9C2464E4286F571" ma:contentTypeVersion="6" ma:contentTypeDescription="Create a new document." ma:contentTypeScope="" ma:versionID="41472992d591c024df1c0260e1880059">
  <xsd:schema xmlns:xsd="http://www.w3.org/2001/XMLSchema" xmlns:xs="http://www.w3.org/2001/XMLSchema" xmlns:p="http://schemas.microsoft.com/office/2006/metadata/properties" xmlns:ns3="c52c255d-0884-4b96-8d5e-68b6636cc57b" xmlns:ns4="726abdb5-459f-4994-a1f2-fd1b915601f8" targetNamespace="http://schemas.microsoft.com/office/2006/metadata/properties" ma:root="true" ma:fieldsID="d3f6659cd0164e8be89a8b7545231c6c" ns3:_="" ns4:_="">
    <xsd:import namespace="c52c255d-0884-4b96-8d5e-68b6636cc57b"/>
    <xsd:import namespace="726abdb5-459f-4994-a1f2-fd1b915601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c255d-0884-4b96-8d5e-68b6636cc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6abdb5-459f-4994-a1f2-fd1b915601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52c255d-0884-4b96-8d5e-68b6636cc57b" xsi:nil="true"/>
  </documentManagement>
</p:properties>
</file>

<file path=customXml/itemProps1.xml><?xml version="1.0" encoding="utf-8"?>
<ds:datastoreItem xmlns:ds="http://schemas.openxmlformats.org/officeDocument/2006/customXml" ds:itemID="{84267272-1261-4C69-A746-A4299E7EEE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2c255d-0884-4b96-8d5e-68b6636cc57b"/>
    <ds:schemaRef ds:uri="726abdb5-459f-4994-a1f2-fd1b915601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F24A4C-405B-4D02-B7AA-2E18C9004E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941E8-6E17-4D11-B5D5-52950394E46F}">
  <ds:schemaRefs>
    <ds:schemaRef ds:uri="c52c255d-0884-4b96-8d5e-68b6636cc57b"/>
    <ds:schemaRef ds:uri="http://purl.org/dc/terms/"/>
    <ds:schemaRef ds:uri="http://schemas.openxmlformats.org/package/2006/metadata/core-properties"/>
    <ds:schemaRef ds:uri="726abdb5-459f-4994-a1f2-fd1b915601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153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Museo</vt:lpstr>
      <vt:lpstr>Office Theme</vt:lpstr>
      <vt:lpstr>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PUWER &amp; LOLER Regs</dc:title>
  <dc:creator>Les Coultas</dc:creator>
  <cp:lastModifiedBy>Hereford Health and Safety Group</cp:lastModifiedBy>
  <cp:revision>167</cp:revision>
  <dcterms:created xsi:type="dcterms:W3CDTF">2023-03-07T13:18:10Z</dcterms:created>
  <dcterms:modified xsi:type="dcterms:W3CDTF">2024-09-25T07:40:19Z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0x01010047CF161F7D22F240A9C2464E4286F571</vt:lpwstr>
  </property>
</Properties>
</file>