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gov.uk/violence/preventing-workplace-harassment.pdf" TargetMode="External"/><Relationship Id="rId2" Type="http://schemas.openxmlformats.org/officeDocument/2006/relationships/hyperlink" Target="https://www.hse.gov.uk/violen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se.gov.uk/pubns/books/hsg229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Violence to staff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longstanding problem</a:t>
            </a:r>
          </a:p>
          <a:p>
            <a:endParaRPr lang="en-US" dirty="0"/>
          </a:p>
          <a:p>
            <a:r>
              <a:rPr lang="en-US" dirty="0" smtClean="0"/>
              <a:t>Roger Bibbings MBE CFIOSH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20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Hazards at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Physical, chemical, biological, psychological</a:t>
            </a:r>
          </a:p>
          <a:p>
            <a:r>
              <a:rPr lang="en-US" sz="4000" dirty="0" smtClean="0"/>
              <a:t>Problematic people!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8129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Affects all public facing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Police, social </a:t>
            </a:r>
            <a:r>
              <a:rPr lang="en-US" dirty="0"/>
              <a:t>s</a:t>
            </a:r>
            <a:r>
              <a:rPr lang="en-US" dirty="0" smtClean="0"/>
              <a:t>ervices, teachers, transport staff, NHS staff, local authority staff, retail workers, licensed house staff, inspectors..</a:t>
            </a:r>
          </a:p>
          <a:p>
            <a:r>
              <a:rPr lang="en-US" dirty="0" smtClean="0"/>
              <a:t>Handling money/valuables; providing </a:t>
            </a:r>
            <a:r>
              <a:rPr lang="en-US" dirty="0"/>
              <a:t>c</a:t>
            </a:r>
            <a:r>
              <a:rPr lang="en-US" dirty="0" smtClean="0"/>
              <a:t>are advice, information; working with violent/disturbed people; dealing with complaints; exercising authority; working alone/off site/out in the community; poor lighting; poor communication </a:t>
            </a:r>
            <a:r>
              <a:rPr lang="mr-IN" dirty="0" smtClean="0"/>
              <a:t>…</a:t>
            </a:r>
            <a:r>
              <a:rPr lang="en-GB" dirty="0" smtClean="0"/>
              <a:t>.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22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Threats, verbal/racist/sexist abuse</a:t>
            </a:r>
          </a:p>
          <a:p>
            <a:r>
              <a:rPr lang="en-US" dirty="0" smtClean="0"/>
              <a:t>Shouting, spitting</a:t>
            </a:r>
          </a:p>
          <a:p>
            <a:r>
              <a:rPr lang="en-US" dirty="0" smtClean="0"/>
              <a:t>Pushing, shoving</a:t>
            </a:r>
          </a:p>
          <a:p>
            <a:r>
              <a:rPr lang="en-US" dirty="0" smtClean="0"/>
              <a:t>Punching, kicking</a:t>
            </a:r>
          </a:p>
          <a:p>
            <a:r>
              <a:rPr lang="en-US" dirty="0" smtClean="0"/>
              <a:t>Striking with objects</a:t>
            </a:r>
          </a:p>
          <a:p>
            <a:r>
              <a:rPr lang="en-US" dirty="0" smtClean="0"/>
              <a:t>Stabbing, shooting</a:t>
            </a:r>
          </a:p>
          <a:p>
            <a:r>
              <a:rPr lang="en-US" dirty="0" smtClean="0"/>
              <a:t>From serious injury/death to PTSD, anxiety, stress, depression.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8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Duty of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management</a:t>
            </a:r>
          </a:p>
          <a:p>
            <a:r>
              <a:rPr lang="en-US" dirty="0" smtClean="0"/>
              <a:t>Risk assessment</a:t>
            </a:r>
          </a:p>
          <a:p>
            <a:r>
              <a:rPr lang="en-US" dirty="0" smtClean="0"/>
              <a:t>Hierarchy of control</a:t>
            </a:r>
          </a:p>
          <a:p>
            <a:pPr lvl="1"/>
            <a:r>
              <a:rPr lang="en-US" dirty="0" smtClean="0"/>
              <a:t>Elimination</a:t>
            </a:r>
          </a:p>
          <a:p>
            <a:pPr lvl="1"/>
            <a:r>
              <a:rPr lang="en-US" dirty="0" smtClean="0"/>
              <a:t>Reduction</a:t>
            </a:r>
          </a:p>
          <a:p>
            <a:pPr lvl="1"/>
            <a:r>
              <a:rPr lang="en-US" dirty="0" smtClean="0"/>
              <a:t>Isolation</a:t>
            </a:r>
          </a:p>
          <a:p>
            <a:pPr lvl="1"/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Adaptation (training PPE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488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risks</a:t>
            </a:r>
          </a:p>
          <a:p>
            <a:r>
              <a:rPr lang="en-US" dirty="0" smtClean="0"/>
              <a:t>Consult staff/reps</a:t>
            </a:r>
          </a:p>
          <a:p>
            <a:r>
              <a:rPr lang="en-US" dirty="0" smtClean="0"/>
              <a:t>Reporting/investigation</a:t>
            </a:r>
          </a:p>
          <a:p>
            <a:r>
              <a:rPr lang="en-US" dirty="0"/>
              <a:t>Train managers and staff</a:t>
            </a:r>
          </a:p>
          <a:p>
            <a:r>
              <a:rPr lang="en-US" dirty="0" smtClean="0"/>
              <a:t>Avoid one off solutions!</a:t>
            </a:r>
          </a:p>
          <a:p>
            <a:r>
              <a:rPr lang="en-US" dirty="0" smtClean="0"/>
              <a:t>Review and benchmark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394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guidance/seek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https://www.hse.gov.uk/</a:t>
            </a:r>
            <a:r>
              <a:rPr lang="en-US" dirty="0" smtClean="0">
                <a:hlinkClick r:id="rId2"/>
              </a:rPr>
              <a:t>violence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https://www.hse.gov.uk/violence/preventing-workplace-</a:t>
            </a:r>
            <a:r>
              <a:rPr lang="en-US" dirty="0" smtClean="0">
                <a:hlinkClick r:id="rId3"/>
              </a:rPr>
              <a:t>harassment.pdf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https://www.hse.gov.uk/pubns/books/hsg229.</a:t>
            </a:r>
            <a:r>
              <a:rPr lang="en-US" dirty="0" smtClean="0">
                <a:hlinkClick r:id="rId4"/>
              </a:rPr>
              <a:t>htm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395326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32</TotalTime>
  <Words>175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Revolution</vt:lpstr>
      <vt:lpstr>Violence to staff</vt:lpstr>
      <vt:lpstr>Hazards at work</vt:lpstr>
      <vt:lpstr>Affects all public facing workers</vt:lpstr>
      <vt:lpstr>Effects of violence</vt:lpstr>
      <vt:lpstr>Duty of care</vt:lpstr>
      <vt:lpstr>Essential steps</vt:lpstr>
      <vt:lpstr>Study guidance/seek advice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Violence to staff</dc:title>
  <dc:creator>Roger Bibbings</dc:creator>
  <cp:lastModifiedBy>Adrian</cp:lastModifiedBy>
  <cp:revision>5</cp:revision>
  <dcterms:created xsi:type="dcterms:W3CDTF">2022-03-17T08:51:21Z</dcterms:created>
  <dcterms:modified xsi:type="dcterms:W3CDTF">2022-03-22T06:50:55Z</dcterms:modified>
</cp:coreProperties>
</file>