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8" r:id="rId2"/>
    <p:sldId id="276" r:id="rId3"/>
    <p:sldId id="277" r:id="rId4"/>
    <p:sldId id="281" r:id="rId5"/>
    <p:sldId id="257" r:id="rId6"/>
    <p:sldId id="266" r:id="rId7"/>
    <p:sldId id="267" r:id="rId8"/>
    <p:sldId id="260" r:id="rId9"/>
    <p:sldId id="272" r:id="rId10"/>
    <p:sldId id="274" r:id="rId11"/>
    <p:sldId id="273" r:id="rId12"/>
    <p:sldId id="268" r:id="rId13"/>
    <p:sldId id="270" r:id="rId14"/>
    <p:sldId id="271" r:id="rId15"/>
    <p:sldId id="261" r:id="rId16"/>
    <p:sldId id="262" r:id="rId17"/>
    <p:sldId id="263" r:id="rId18"/>
    <p:sldId id="275" r:id="rId19"/>
    <p:sldId id="264" r:id="rId20"/>
    <p:sldId id="280" r:id="rId21"/>
    <p:sldId id="282"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A9A"/>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548F43-6173-4A05-B945-AAF18B2C0930}" v="1" dt="2022-04-26T14:01:44.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03" autoAdjust="0"/>
    <p:restoredTop sz="94660"/>
  </p:normalViewPr>
  <p:slideViewPr>
    <p:cSldViewPr snapToGrid="0">
      <p:cViewPr>
        <p:scale>
          <a:sx n="81" d="100"/>
          <a:sy n="81" d="100"/>
        </p:scale>
        <p:origin x="-324" y="120"/>
      </p:cViewPr>
      <p:guideLst>
        <p:guide orient="horz" pos="2160"/>
        <p:guide pos="3840"/>
      </p:guideLst>
    </p:cSldViewPr>
  </p:slideViewPr>
  <p:notesTextViewPr>
    <p:cViewPr>
      <p:scale>
        <a:sx n="3" d="2"/>
        <a:sy n="3" d="2"/>
      </p:scale>
      <p:origin x="0" y="0"/>
    </p:cViewPr>
  </p:notesTextViewPr>
  <p:sorterViewPr>
    <p:cViewPr>
      <p:scale>
        <a:sx n="100" d="100"/>
        <a:sy n="100" d="100"/>
      </p:scale>
      <p:origin x="0" y="-20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A02B03-5173-49CF-BD77-C75BFE1A3D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21FDAA4-1912-4BD8-B41C-4088B3602C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ABC8F841-60CC-462C-93E0-4EDD17B45D24}"/>
              </a:ext>
            </a:extLst>
          </p:cNvPr>
          <p:cNvSpPr>
            <a:spLocks noGrp="1"/>
          </p:cNvSpPr>
          <p:nvPr>
            <p:ph type="dt" sz="half" idx="10"/>
          </p:nvPr>
        </p:nvSpPr>
        <p:spPr/>
        <p:txBody>
          <a:bodyPr/>
          <a:lstStyle/>
          <a:p>
            <a:fld id="{910003E2-0D3A-494C-898C-6DB38119D56E}" type="datetimeFigureOut">
              <a:rPr lang="en-GB" smtClean="0"/>
              <a:t>26/04/2022</a:t>
            </a:fld>
            <a:endParaRPr lang="en-GB"/>
          </a:p>
        </p:txBody>
      </p:sp>
      <p:sp>
        <p:nvSpPr>
          <p:cNvPr id="5" name="Footer Placeholder 4">
            <a:extLst>
              <a:ext uri="{FF2B5EF4-FFF2-40B4-BE49-F238E27FC236}">
                <a16:creationId xmlns:a16="http://schemas.microsoft.com/office/drawing/2014/main" xmlns="" id="{BD66EF2F-A89F-49CD-B2C0-4F70FE372C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7A1043F-03BA-4E77-A09D-E8D5E981191A}"/>
              </a:ext>
            </a:extLst>
          </p:cNvPr>
          <p:cNvSpPr>
            <a:spLocks noGrp="1"/>
          </p:cNvSpPr>
          <p:nvPr>
            <p:ph type="sldNum" sz="quarter" idx="12"/>
          </p:nvPr>
        </p:nvSpPr>
        <p:spPr/>
        <p:txBody>
          <a:bodyPr/>
          <a:lstStyle/>
          <a:p>
            <a:fld id="{B18E070B-B5EF-44B2-992F-4405880B1302}" type="slidenum">
              <a:rPr lang="en-GB" smtClean="0"/>
              <a:t>‹#›</a:t>
            </a:fld>
            <a:endParaRPr lang="en-GB"/>
          </a:p>
        </p:txBody>
      </p:sp>
    </p:spTree>
    <p:extLst>
      <p:ext uri="{BB962C8B-B14F-4D97-AF65-F5344CB8AC3E}">
        <p14:creationId xmlns:p14="http://schemas.microsoft.com/office/powerpoint/2010/main" val="417461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Manual Input 8"/>
          <p:cNvSpPr/>
          <p:nvPr userDrawn="1"/>
        </p:nvSpPr>
        <p:spPr>
          <a:xfrm>
            <a:off x="-8534" y="5660323"/>
            <a:ext cx="12209067" cy="10850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8000"/>
              <a:gd name="connsiteX1" fmla="*/ 10000 w 10000"/>
              <a:gd name="connsiteY1" fmla="*/ 3548 h 8000"/>
              <a:gd name="connsiteX2" fmla="*/ 10000 w 10000"/>
              <a:gd name="connsiteY2" fmla="*/ 8000 h 8000"/>
              <a:gd name="connsiteX3" fmla="*/ 0 w 10000"/>
              <a:gd name="connsiteY3" fmla="*/ 8000 h 8000"/>
              <a:gd name="connsiteX4" fmla="*/ 0 w 10000"/>
              <a:gd name="connsiteY4" fmla="*/ 0 h 8000"/>
              <a:gd name="connsiteX0" fmla="*/ 13 w 10000"/>
              <a:gd name="connsiteY0" fmla="*/ 3436 h 5565"/>
              <a:gd name="connsiteX1" fmla="*/ 10000 w 10000"/>
              <a:gd name="connsiteY1" fmla="*/ 0 h 5565"/>
              <a:gd name="connsiteX2" fmla="*/ 10000 w 10000"/>
              <a:gd name="connsiteY2" fmla="*/ 5565 h 5565"/>
              <a:gd name="connsiteX3" fmla="*/ 0 w 10000"/>
              <a:gd name="connsiteY3" fmla="*/ 5565 h 5565"/>
              <a:gd name="connsiteX4" fmla="*/ 13 w 10000"/>
              <a:gd name="connsiteY4" fmla="*/ 3436 h 5565"/>
              <a:gd name="connsiteX0" fmla="*/ 0 w 10007"/>
              <a:gd name="connsiteY0" fmla="*/ 61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6174 h 10000"/>
              <a:gd name="connsiteX0" fmla="*/ 2 w 10002"/>
              <a:gd name="connsiteY0" fmla="*/ 1073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1073 h 10000"/>
              <a:gd name="connsiteX0" fmla="*/ 2 w 10002"/>
              <a:gd name="connsiteY0" fmla="*/ 0 h 8927"/>
              <a:gd name="connsiteX1" fmla="*/ 9995 w 10002"/>
              <a:gd name="connsiteY1" fmla="*/ 2057 h 8927"/>
              <a:gd name="connsiteX2" fmla="*/ 10002 w 10002"/>
              <a:gd name="connsiteY2" fmla="*/ 8927 h 8927"/>
              <a:gd name="connsiteX3" fmla="*/ 2 w 10002"/>
              <a:gd name="connsiteY3" fmla="*/ 8927 h 8927"/>
              <a:gd name="connsiteX4" fmla="*/ 2 w 10002"/>
              <a:gd name="connsiteY4" fmla="*/ 0 h 8927"/>
              <a:gd name="connsiteX0" fmla="*/ 2 w 10000"/>
              <a:gd name="connsiteY0" fmla="*/ 2566 h 7696"/>
              <a:gd name="connsiteX1" fmla="*/ 9993 w 10000"/>
              <a:gd name="connsiteY1" fmla="*/ 0 h 7696"/>
              <a:gd name="connsiteX2" fmla="*/ 10000 w 10000"/>
              <a:gd name="connsiteY2" fmla="*/ 7696 h 7696"/>
              <a:gd name="connsiteX3" fmla="*/ 2 w 10000"/>
              <a:gd name="connsiteY3" fmla="*/ 7696 h 7696"/>
              <a:gd name="connsiteX4" fmla="*/ 2 w 10000"/>
              <a:gd name="connsiteY4" fmla="*/ 2566 h 7696"/>
              <a:gd name="connsiteX0" fmla="*/ 2 w 10006"/>
              <a:gd name="connsiteY0" fmla="*/ 4346 h 11012"/>
              <a:gd name="connsiteX1" fmla="*/ 10006 w 10006"/>
              <a:gd name="connsiteY1" fmla="*/ 0 h 11012"/>
              <a:gd name="connsiteX2" fmla="*/ 10000 w 10006"/>
              <a:gd name="connsiteY2" fmla="*/ 11012 h 11012"/>
              <a:gd name="connsiteX3" fmla="*/ 2 w 10006"/>
              <a:gd name="connsiteY3" fmla="*/ 11012 h 11012"/>
              <a:gd name="connsiteX4" fmla="*/ 2 w 10006"/>
              <a:gd name="connsiteY4" fmla="*/ 4346 h 11012"/>
              <a:gd name="connsiteX0" fmla="*/ 2 w 10006"/>
              <a:gd name="connsiteY0" fmla="*/ 4346 h 11012"/>
              <a:gd name="connsiteX1" fmla="*/ 6281 w 10006"/>
              <a:gd name="connsiteY1" fmla="*/ 4635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122 w 10006"/>
              <a:gd name="connsiteY1" fmla="*/ 6238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0 w 10004"/>
              <a:gd name="connsiteY0" fmla="*/ 2912 h 11265"/>
              <a:gd name="connsiteX1" fmla="*/ 4120 w 10004"/>
              <a:gd name="connsiteY1" fmla="*/ 6491 h 11265"/>
              <a:gd name="connsiteX2" fmla="*/ 10004 w 10004"/>
              <a:gd name="connsiteY2" fmla="*/ 0 h 11265"/>
              <a:gd name="connsiteX3" fmla="*/ 9998 w 10004"/>
              <a:gd name="connsiteY3" fmla="*/ 11265 h 11265"/>
              <a:gd name="connsiteX4" fmla="*/ 0 w 10004"/>
              <a:gd name="connsiteY4" fmla="*/ 11265 h 11265"/>
              <a:gd name="connsiteX5" fmla="*/ 0 w 10004"/>
              <a:gd name="connsiteY5" fmla="*/ 2912 h 11265"/>
              <a:gd name="connsiteX0" fmla="*/ 0 w 10004"/>
              <a:gd name="connsiteY0" fmla="*/ 2912 h 11265"/>
              <a:gd name="connsiteX1" fmla="*/ 2273 w 10004"/>
              <a:gd name="connsiteY1" fmla="*/ 8369 h 11265"/>
              <a:gd name="connsiteX2" fmla="*/ 10004 w 10004"/>
              <a:gd name="connsiteY2" fmla="*/ 0 h 11265"/>
              <a:gd name="connsiteX3" fmla="*/ 9998 w 10004"/>
              <a:gd name="connsiteY3" fmla="*/ 11265 h 11265"/>
              <a:gd name="connsiteX4" fmla="*/ 0 w 10004"/>
              <a:gd name="connsiteY4" fmla="*/ 11265 h 11265"/>
              <a:gd name="connsiteX5" fmla="*/ 0 w 10004"/>
              <a:gd name="connsiteY5" fmla="*/ 2912 h 11265"/>
              <a:gd name="connsiteX0" fmla="*/ 0 w 10004"/>
              <a:gd name="connsiteY0" fmla="*/ 1973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1973 h 10326"/>
              <a:gd name="connsiteX0" fmla="*/ 0 w 10004"/>
              <a:gd name="connsiteY0" fmla="*/ 1973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1973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4067 h 10542"/>
              <a:gd name="connsiteX1" fmla="*/ 10004 w 10004"/>
              <a:gd name="connsiteY1" fmla="*/ 216 h 10542"/>
              <a:gd name="connsiteX2" fmla="*/ 9998 w 10004"/>
              <a:gd name="connsiteY2" fmla="*/ 10542 h 10542"/>
              <a:gd name="connsiteX3" fmla="*/ 0 w 10004"/>
              <a:gd name="connsiteY3" fmla="*/ 10542 h 10542"/>
              <a:gd name="connsiteX4" fmla="*/ 0 w 10004"/>
              <a:gd name="connsiteY4" fmla="*/ 4067 h 10542"/>
              <a:gd name="connsiteX0" fmla="*/ 0 w 10011"/>
              <a:gd name="connsiteY0" fmla="*/ 1177 h 7652"/>
              <a:gd name="connsiteX1" fmla="*/ 10011 w 10011"/>
              <a:gd name="connsiteY1" fmla="*/ 926 h 7652"/>
              <a:gd name="connsiteX2" fmla="*/ 9998 w 10011"/>
              <a:gd name="connsiteY2" fmla="*/ 7652 h 7652"/>
              <a:gd name="connsiteX3" fmla="*/ 0 w 10011"/>
              <a:gd name="connsiteY3" fmla="*/ 7652 h 7652"/>
              <a:gd name="connsiteX4" fmla="*/ 0 w 10011"/>
              <a:gd name="connsiteY4" fmla="*/ 1177 h 7652"/>
              <a:gd name="connsiteX0" fmla="*/ 0 w 10000"/>
              <a:gd name="connsiteY0" fmla="*/ 782 h 11903"/>
              <a:gd name="connsiteX1" fmla="*/ 10000 w 10000"/>
              <a:gd name="connsiteY1" fmla="*/ 3113 h 11903"/>
              <a:gd name="connsiteX2" fmla="*/ 9987 w 10000"/>
              <a:gd name="connsiteY2" fmla="*/ 11903 h 11903"/>
              <a:gd name="connsiteX3" fmla="*/ 0 w 10000"/>
              <a:gd name="connsiteY3" fmla="*/ 11903 h 11903"/>
              <a:gd name="connsiteX4" fmla="*/ 0 w 10000"/>
              <a:gd name="connsiteY4" fmla="*/ 782 h 11903"/>
              <a:gd name="connsiteX0" fmla="*/ 0 w 10000"/>
              <a:gd name="connsiteY0" fmla="*/ 0 h 11121"/>
              <a:gd name="connsiteX1" fmla="*/ 10000 w 10000"/>
              <a:gd name="connsiteY1" fmla="*/ 2331 h 11121"/>
              <a:gd name="connsiteX2" fmla="*/ 9987 w 10000"/>
              <a:gd name="connsiteY2" fmla="*/ 11121 h 11121"/>
              <a:gd name="connsiteX3" fmla="*/ 0 w 10000"/>
              <a:gd name="connsiteY3" fmla="*/ 11121 h 11121"/>
              <a:gd name="connsiteX4" fmla="*/ 0 w 10000"/>
              <a:gd name="connsiteY4" fmla="*/ 0 h 11121"/>
              <a:gd name="connsiteX0" fmla="*/ 0 w 10000"/>
              <a:gd name="connsiteY0" fmla="*/ 0 h 11121"/>
              <a:gd name="connsiteX1" fmla="*/ 10000 w 10000"/>
              <a:gd name="connsiteY1" fmla="*/ 2331 h 11121"/>
              <a:gd name="connsiteX2" fmla="*/ 9987 w 10000"/>
              <a:gd name="connsiteY2" fmla="*/ 11121 h 11121"/>
              <a:gd name="connsiteX3" fmla="*/ 0 w 10000"/>
              <a:gd name="connsiteY3" fmla="*/ 11121 h 11121"/>
              <a:gd name="connsiteX4" fmla="*/ 0 w 10000"/>
              <a:gd name="connsiteY4" fmla="*/ 0 h 11121"/>
              <a:gd name="connsiteX0" fmla="*/ 0 w 10000"/>
              <a:gd name="connsiteY0" fmla="*/ 692 h 11813"/>
              <a:gd name="connsiteX1" fmla="*/ 3206 w 10000"/>
              <a:gd name="connsiteY1" fmla="*/ 1380 h 11813"/>
              <a:gd name="connsiteX2" fmla="*/ 10000 w 10000"/>
              <a:gd name="connsiteY2" fmla="*/ 3023 h 11813"/>
              <a:gd name="connsiteX3" fmla="*/ 9987 w 10000"/>
              <a:gd name="connsiteY3" fmla="*/ 11813 h 11813"/>
              <a:gd name="connsiteX4" fmla="*/ 0 w 10000"/>
              <a:gd name="connsiteY4" fmla="*/ 11813 h 11813"/>
              <a:gd name="connsiteX5" fmla="*/ 0 w 10000"/>
              <a:gd name="connsiteY5" fmla="*/ 692 h 11813"/>
              <a:gd name="connsiteX0" fmla="*/ 0 w 10000"/>
              <a:gd name="connsiteY0" fmla="*/ 203 h 11324"/>
              <a:gd name="connsiteX1" fmla="*/ 3266 w 10000"/>
              <a:gd name="connsiteY1" fmla="*/ 8869 h 11324"/>
              <a:gd name="connsiteX2" fmla="*/ 10000 w 10000"/>
              <a:gd name="connsiteY2" fmla="*/ 2534 h 11324"/>
              <a:gd name="connsiteX3" fmla="*/ 9987 w 10000"/>
              <a:gd name="connsiteY3" fmla="*/ 11324 h 11324"/>
              <a:gd name="connsiteX4" fmla="*/ 0 w 10000"/>
              <a:gd name="connsiteY4" fmla="*/ 11324 h 11324"/>
              <a:gd name="connsiteX5" fmla="*/ 0 w 10000"/>
              <a:gd name="connsiteY5" fmla="*/ 203 h 11324"/>
              <a:gd name="connsiteX0" fmla="*/ 0 w 10000"/>
              <a:gd name="connsiteY0" fmla="*/ 311 h 11432"/>
              <a:gd name="connsiteX1" fmla="*/ 3266 w 10000"/>
              <a:gd name="connsiteY1" fmla="*/ 8977 h 11432"/>
              <a:gd name="connsiteX2" fmla="*/ 10000 w 10000"/>
              <a:gd name="connsiteY2" fmla="*/ 187 h 11432"/>
              <a:gd name="connsiteX3" fmla="*/ 9987 w 10000"/>
              <a:gd name="connsiteY3" fmla="*/ 11432 h 11432"/>
              <a:gd name="connsiteX4" fmla="*/ 0 w 10000"/>
              <a:gd name="connsiteY4" fmla="*/ 11432 h 11432"/>
              <a:gd name="connsiteX5" fmla="*/ 0 w 10000"/>
              <a:gd name="connsiteY5" fmla="*/ 311 h 11432"/>
              <a:gd name="connsiteX0" fmla="*/ 0 w 10000"/>
              <a:gd name="connsiteY0" fmla="*/ 203 h 11324"/>
              <a:gd name="connsiteX1" fmla="*/ 3266 w 10000"/>
              <a:gd name="connsiteY1" fmla="*/ 8869 h 11324"/>
              <a:gd name="connsiteX2" fmla="*/ 10000 w 10000"/>
              <a:gd name="connsiteY2" fmla="*/ 79 h 11324"/>
              <a:gd name="connsiteX3" fmla="*/ 9987 w 10000"/>
              <a:gd name="connsiteY3" fmla="*/ 11324 h 11324"/>
              <a:gd name="connsiteX4" fmla="*/ 0 w 10000"/>
              <a:gd name="connsiteY4" fmla="*/ 11324 h 11324"/>
              <a:gd name="connsiteX5" fmla="*/ 0 w 10000"/>
              <a:gd name="connsiteY5" fmla="*/ 203 h 11324"/>
              <a:gd name="connsiteX0" fmla="*/ 0 w 10000"/>
              <a:gd name="connsiteY0" fmla="*/ 193 h 11314"/>
              <a:gd name="connsiteX1" fmla="*/ 3273 w 10000"/>
              <a:gd name="connsiteY1" fmla="*/ 9473 h 11314"/>
              <a:gd name="connsiteX2" fmla="*/ 10000 w 10000"/>
              <a:gd name="connsiteY2" fmla="*/ 69 h 11314"/>
              <a:gd name="connsiteX3" fmla="*/ 9987 w 10000"/>
              <a:gd name="connsiteY3" fmla="*/ 11314 h 11314"/>
              <a:gd name="connsiteX4" fmla="*/ 0 w 10000"/>
              <a:gd name="connsiteY4" fmla="*/ 11314 h 11314"/>
              <a:gd name="connsiteX5" fmla="*/ 0 w 10000"/>
              <a:gd name="connsiteY5" fmla="*/ 193 h 11314"/>
              <a:gd name="connsiteX0" fmla="*/ 0 w 10000"/>
              <a:gd name="connsiteY0" fmla="*/ 193 h 11314"/>
              <a:gd name="connsiteX1" fmla="*/ 3273 w 10000"/>
              <a:gd name="connsiteY1" fmla="*/ 9473 h 11314"/>
              <a:gd name="connsiteX2" fmla="*/ 10000 w 10000"/>
              <a:gd name="connsiteY2" fmla="*/ 69 h 11314"/>
              <a:gd name="connsiteX3" fmla="*/ 9987 w 10000"/>
              <a:gd name="connsiteY3" fmla="*/ 11314 h 11314"/>
              <a:gd name="connsiteX4" fmla="*/ 0 w 10000"/>
              <a:gd name="connsiteY4" fmla="*/ 11314 h 11314"/>
              <a:gd name="connsiteX5" fmla="*/ 0 w 10000"/>
              <a:gd name="connsiteY5" fmla="*/ 193 h 11314"/>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14"/>
              <a:gd name="connsiteY0" fmla="*/ 1556 h 12677"/>
              <a:gd name="connsiteX1" fmla="*/ 3273 w 10014"/>
              <a:gd name="connsiteY1" fmla="*/ 10836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0 w 10014"/>
              <a:gd name="connsiteY0" fmla="*/ 155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0 w 10014"/>
              <a:gd name="connsiteY0" fmla="*/ 155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20 w 10014"/>
              <a:gd name="connsiteY0" fmla="*/ 380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20 w 10014"/>
              <a:gd name="connsiteY5" fmla="*/ 3806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161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9994"/>
              <a:gd name="connsiteY0" fmla="*/ 4726 h 13495"/>
              <a:gd name="connsiteX1" fmla="*/ 2856 w 9994"/>
              <a:gd name="connsiteY1" fmla="*/ 12677 h 13495"/>
              <a:gd name="connsiteX2" fmla="*/ 9948 w 9994"/>
              <a:gd name="connsiteY2" fmla="*/ 0 h 13495"/>
              <a:gd name="connsiteX3" fmla="*/ 9994 w 9994"/>
              <a:gd name="connsiteY3" fmla="*/ 13495 h 13495"/>
              <a:gd name="connsiteX4" fmla="*/ 7 w 9994"/>
              <a:gd name="connsiteY4" fmla="*/ 13495 h 13495"/>
              <a:gd name="connsiteX5" fmla="*/ 0 w 9994"/>
              <a:gd name="connsiteY5" fmla="*/ 4726 h 13495"/>
              <a:gd name="connsiteX0" fmla="*/ 0 w 10027"/>
              <a:gd name="connsiteY0" fmla="*/ 3729 h 10227"/>
              <a:gd name="connsiteX1" fmla="*/ 2858 w 10027"/>
              <a:gd name="connsiteY1" fmla="*/ 9621 h 10227"/>
              <a:gd name="connsiteX2" fmla="*/ 10027 w 10027"/>
              <a:gd name="connsiteY2" fmla="*/ 0 h 10227"/>
              <a:gd name="connsiteX3" fmla="*/ 10000 w 10027"/>
              <a:gd name="connsiteY3" fmla="*/ 10227 h 10227"/>
              <a:gd name="connsiteX4" fmla="*/ 7 w 10027"/>
              <a:gd name="connsiteY4" fmla="*/ 10227 h 10227"/>
              <a:gd name="connsiteX5" fmla="*/ 0 w 10027"/>
              <a:gd name="connsiteY5" fmla="*/ 3729 h 10227"/>
              <a:gd name="connsiteX0" fmla="*/ 0 w 10007"/>
              <a:gd name="connsiteY0" fmla="*/ 3653 h 10151"/>
              <a:gd name="connsiteX1" fmla="*/ 2858 w 10007"/>
              <a:gd name="connsiteY1" fmla="*/ 9545 h 10151"/>
              <a:gd name="connsiteX2" fmla="*/ 10007 w 10007"/>
              <a:gd name="connsiteY2" fmla="*/ 0 h 10151"/>
              <a:gd name="connsiteX3" fmla="*/ 10000 w 10007"/>
              <a:gd name="connsiteY3" fmla="*/ 10151 h 10151"/>
              <a:gd name="connsiteX4" fmla="*/ 7 w 10007"/>
              <a:gd name="connsiteY4" fmla="*/ 10151 h 10151"/>
              <a:gd name="connsiteX5" fmla="*/ 0 w 10007"/>
              <a:gd name="connsiteY5" fmla="*/ 3653 h 1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 h="10151">
                <a:moveTo>
                  <a:pt x="0" y="3653"/>
                </a:moveTo>
                <a:cubicBezTo>
                  <a:pt x="1120" y="6002"/>
                  <a:pt x="1449" y="6756"/>
                  <a:pt x="2858" y="9545"/>
                </a:cubicBezTo>
                <a:cubicBezTo>
                  <a:pt x="5190" y="6800"/>
                  <a:pt x="7282" y="3486"/>
                  <a:pt x="10007" y="0"/>
                </a:cubicBezTo>
                <a:cubicBezTo>
                  <a:pt x="10009" y="3228"/>
                  <a:pt x="9998" y="6923"/>
                  <a:pt x="10000" y="10151"/>
                </a:cubicBezTo>
                <a:lnTo>
                  <a:pt x="7" y="10151"/>
                </a:lnTo>
                <a:cubicBezTo>
                  <a:pt x="11" y="8353"/>
                  <a:pt x="0" y="7697"/>
                  <a:pt x="0" y="3653"/>
                </a:cubicBezTo>
                <a:close/>
              </a:path>
            </a:pathLst>
          </a:cu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Manual Input 8"/>
          <p:cNvSpPr/>
          <p:nvPr userDrawn="1"/>
        </p:nvSpPr>
        <p:spPr>
          <a:xfrm>
            <a:off x="-2427" y="6072873"/>
            <a:ext cx="12221149" cy="10049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8000"/>
              <a:gd name="connsiteX1" fmla="*/ 10000 w 10000"/>
              <a:gd name="connsiteY1" fmla="*/ 3548 h 8000"/>
              <a:gd name="connsiteX2" fmla="*/ 10000 w 10000"/>
              <a:gd name="connsiteY2" fmla="*/ 8000 h 8000"/>
              <a:gd name="connsiteX3" fmla="*/ 0 w 10000"/>
              <a:gd name="connsiteY3" fmla="*/ 8000 h 8000"/>
              <a:gd name="connsiteX4" fmla="*/ 0 w 10000"/>
              <a:gd name="connsiteY4" fmla="*/ 0 h 8000"/>
              <a:gd name="connsiteX0" fmla="*/ 13 w 10000"/>
              <a:gd name="connsiteY0" fmla="*/ 3436 h 5565"/>
              <a:gd name="connsiteX1" fmla="*/ 10000 w 10000"/>
              <a:gd name="connsiteY1" fmla="*/ 0 h 5565"/>
              <a:gd name="connsiteX2" fmla="*/ 10000 w 10000"/>
              <a:gd name="connsiteY2" fmla="*/ 5565 h 5565"/>
              <a:gd name="connsiteX3" fmla="*/ 0 w 10000"/>
              <a:gd name="connsiteY3" fmla="*/ 5565 h 5565"/>
              <a:gd name="connsiteX4" fmla="*/ 13 w 10000"/>
              <a:gd name="connsiteY4" fmla="*/ 3436 h 5565"/>
              <a:gd name="connsiteX0" fmla="*/ 0 w 10007"/>
              <a:gd name="connsiteY0" fmla="*/ 61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6174 h 10000"/>
              <a:gd name="connsiteX0" fmla="*/ 2 w 10002"/>
              <a:gd name="connsiteY0" fmla="*/ 6754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6754 h 10000"/>
              <a:gd name="connsiteX0" fmla="*/ 2 w 10002"/>
              <a:gd name="connsiteY0" fmla="*/ 6058 h 9304"/>
              <a:gd name="connsiteX1" fmla="*/ 9736 w 10002"/>
              <a:gd name="connsiteY1" fmla="*/ 0 h 9304"/>
              <a:gd name="connsiteX2" fmla="*/ 10002 w 10002"/>
              <a:gd name="connsiteY2" fmla="*/ 9304 h 9304"/>
              <a:gd name="connsiteX3" fmla="*/ 2 w 10002"/>
              <a:gd name="connsiteY3" fmla="*/ 9304 h 9304"/>
              <a:gd name="connsiteX4" fmla="*/ 2 w 10002"/>
              <a:gd name="connsiteY4" fmla="*/ 6058 h 9304"/>
              <a:gd name="connsiteX0" fmla="*/ 2 w 10037"/>
              <a:gd name="connsiteY0" fmla="*/ 6573 h 10062"/>
              <a:gd name="connsiteX1" fmla="*/ 10013 w 10037"/>
              <a:gd name="connsiteY1" fmla="*/ 0 h 10062"/>
              <a:gd name="connsiteX2" fmla="*/ 10000 w 10037"/>
              <a:gd name="connsiteY2" fmla="*/ 10062 h 10062"/>
              <a:gd name="connsiteX3" fmla="*/ 2 w 10037"/>
              <a:gd name="connsiteY3" fmla="*/ 10062 h 10062"/>
              <a:gd name="connsiteX4" fmla="*/ 2 w 10037"/>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01"/>
              <a:gd name="connsiteY0" fmla="*/ 6511 h 10000"/>
              <a:gd name="connsiteX1" fmla="*/ 9993 w 10001"/>
              <a:gd name="connsiteY1" fmla="*/ 0 h 10000"/>
              <a:gd name="connsiteX2" fmla="*/ 10000 w 10001"/>
              <a:gd name="connsiteY2" fmla="*/ 10000 h 10000"/>
              <a:gd name="connsiteX3" fmla="*/ 2 w 10001"/>
              <a:gd name="connsiteY3" fmla="*/ 10000 h 10000"/>
              <a:gd name="connsiteX4" fmla="*/ 2 w 10001"/>
              <a:gd name="connsiteY4" fmla="*/ 6511 h 10000"/>
              <a:gd name="connsiteX0" fmla="*/ 2 w 10001"/>
              <a:gd name="connsiteY0" fmla="*/ 6511 h 10000"/>
              <a:gd name="connsiteX1" fmla="*/ 10000 w 10001"/>
              <a:gd name="connsiteY1" fmla="*/ 0 h 10000"/>
              <a:gd name="connsiteX2" fmla="*/ 10000 w 10001"/>
              <a:gd name="connsiteY2" fmla="*/ 10000 h 10000"/>
              <a:gd name="connsiteX3" fmla="*/ 2 w 10001"/>
              <a:gd name="connsiteY3" fmla="*/ 10000 h 10000"/>
              <a:gd name="connsiteX4" fmla="*/ 2 w 10001"/>
              <a:gd name="connsiteY4" fmla="*/ 6511 h 10000"/>
              <a:gd name="connsiteX0" fmla="*/ 2 w 10002"/>
              <a:gd name="connsiteY0" fmla="*/ 6511 h 10000"/>
              <a:gd name="connsiteX1" fmla="*/ 10000 w 10002"/>
              <a:gd name="connsiteY1" fmla="*/ 0 h 10000"/>
              <a:gd name="connsiteX2" fmla="*/ 10000 w 10002"/>
              <a:gd name="connsiteY2" fmla="*/ 10000 h 10000"/>
              <a:gd name="connsiteX3" fmla="*/ 2 w 10002"/>
              <a:gd name="connsiteY3" fmla="*/ 10000 h 10000"/>
              <a:gd name="connsiteX4" fmla="*/ 2 w 10002"/>
              <a:gd name="connsiteY4" fmla="*/ 6511 h 10000"/>
              <a:gd name="connsiteX0" fmla="*/ 2 w 10000"/>
              <a:gd name="connsiteY0" fmla="*/ 6511 h 10000"/>
              <a:gd name="connsiteX1" fmla="*/ 10000 w 10000"/>
              <a:gd name="connsiteY1" fmla="*/ 0 h 10000"/>
              <a:gd name="connsiteX2" fmla="*/ 10000 w 10000"/>
              <a:gd name="connsiteY2" fmla="*/ 10000 h 10000"/>
              <a:gd name="connsiteX3" fmla="*/ 2 w 10000"/>
              <a:gd name="connsiteY3" fmla="*/ 10000 h 10000"/>
              <a:gd name="connsiteX4" fmla="*/ 2 w 10000"/>
              <a:gd name="connsiteY4" fmla="*/ 6511 h 10000"/>
              <a:gd name="connsiteX0" fmla="*/ 2 w 10107"/>
              <a:gd name="connsiteY0" fmla="*/ 6511 h 10000"/>
              <a:gd name="connsiteX1" fmla="*/ 10000 w 10107"/>
              <a:gd name="connsiteY1" fmla="*/ 0 h 10000"/>
              <a:gd name="connsiteX2" fmla="*/ 10107 w 10107"/>
              <a:gd name="connsiteY2" fmla="*/ 10000 h 10000"/>
              <a:gd name="connsiteX3" fmla="*/ 2 w 10107"/>
              <a:gd name="connsiteY3" fmla="*/ 10000 h 10000"/>
              <a:gd name="connsiteX4" fmla="*/ 2 w 10107"/>
              <a:gd name="connsiteY4" fmla="*/ 6511 h 10000"/>
              <a:gd name="connsiteX0" fmla="*/ 2 w 10112"/>
              <a:gd name="connsiteY0" fmla="*/ 4829 h 8318"/>
              <a:gd name="connsiteX1" fmla="*/ 10101 w 10112"/>
              <a:gd name="connsiteY1" fmla="*/ 0 h 8318"/>
              <a:gd name="connsiteX2" fmla="*/ 10107 w 10112"/>
              <a:gd name="connsiteY2" fmla="*/ 8318 h 8318"/>
              <a:gd name="connsiteX3" fmla="*/ 2 w 10112"/>
              <a:gd name="connsiteY3" fmla="*/ 8318 h 8318"/>
              <a:gd name="connsiteX4" fmla="*/ 2 w 10112"/>
              <a:gd name="connsiteY4" fmla="*/ 4829 h 8318"/>
              <a:gd name="connsiteX0" fmla="*/ 2 w 9995"/>
              <a:gd name="connsiteY0" fmla="*/ 5805 h 10000"/>
              <a:gd name="connsiteX1" fmla="*/ 9989 w 9995"/>
              <a:gd name="connsiteY1" fmla="*/ 0 h 10000"/>
              <a:gd name="connsiteX2" fmla="*/ 9995 w 9995"/>
              <a:gd name="connsiteY2" fmla="*/ 10000 h 10000"/>
              <a:gd name="connsiteX3" fmla="*/ 2 w 9995"/>
              <a:gd name="connsiteY3" fmla="*/ 10000 h 10000"/>
              <a:gd name="connsiteX4" fmla="*/ 2 w 9995"/>
              <a:gd name="connsiteY4" fmla="*/ 5805 h 10000"/>
              <a:gd name="connsiteX0" fmla="*/ 2 w 10001"/>
              <a:gd name="connsiteY0" fmla="*/ 5805 h 10000"/>
              <a:gd name="connsiteX1" fmla="*/ 9994 w 10001"/>
              <a:gd name="connsiteY1" fmla="*/ 0 h 10000"/>
              <a:gd name="connsiteX2" fmla="*/ 10000 w 10001"/>
              <a:gd name="connsiteY2" fmla="*/ 10000 h 10000"/>
              <a:gd name="connsiteX3" fmla="*/ 2 w 10001"/>
              <a:gd name="connsiteY3" fmla="*/ 10000 h 10000"/>
              <a:gd name="connsiteX4" fmla="*/ 2 w 10001"/>
              <a:gd name="connsiteY4" fmla="*/ 5805 h 10000"/>
              <a:gd name="connsiteX0" fmla="*/ 2 w 10000"/>
              <a:gd name="connsiteY0" fmla="*/ 5805 h 10000"/>
              <a:gd name="connsiteX1" fmla="*/ 9994 w 10000"/>
              <a:gd name="connsiteY1" fmla="*/ 0 h 10000"/>
              <a:gd name="connsiteX2" fmla="*/ 10000 w 10000"/>
              <a:gd name="connsiteY2" fmla="*/ 10000 h 10000"/>
              <a:gd name="connsiteX3" fmla="*/ 2 w 10000"/>
              <a:gd name="connsiteY3" fmla="*/ 10000 h 10000"/>
              <a:gd name="connsiteX4" fmla="*/ 2 w 10000"/>
              <a:gd name="connsiteY4" fmla="*/ 5805 h 10000"/>
              <a:gd name="connsiteX0" fmla="*/ 2 w 10001"/>
              <a:gd name="connsiteY0" fmla="*/ 5805 h 10000"/>
              <a:gd name="connsiteX1" fmla="*/ 9994 w 10001"/>
              <a:gd name="connsiteY1" fmla="*/ 0 h 10000"/>
              <a:gd name="connsiteX2" fmla="*/ 10000 w 10001"/>
              <a:gd name="connsiteY2" fmla="*/ 10000 h 10000"/>
              <a:gd name="connsiteX3" fmla="*/ 2 w 10001"/>
              <a:gd name="connsiteY3" fmla="*/ 10000 h 10000"/>
              <a:gd name="connsiteX4" fmla="*/ 2 w 10001"/>
              <a:gd name="connsiteY4" fmla="*/ 5805 h 10000"/>
              <a:gd name="connsiteX0" fmla="*/ 2 w 10001"/>
              <a:gd name="connsiteY0" fmla="*/ 5805 h 10000"/>
              <a:gd name="connsiteX1" fmla="*/ 3401 w 10001"/>
              <a:gd name="connsiteY1" fmla="*/ 3746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5805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5805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3258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1"/>
              <a:gd name="connsiteY0" fmla="*/ 3258 h 10000"/>
              <a:gd name="connsiteX1" fmla="*/ 3255 w 10001"/>
              <a:gd name="connsiteY1" fmla="*/ 5844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1"/>
              <a:gd name="connsiteY0" fmla="*/ 3258 h 10000"/>
              <a:gd name="connsiteX1" fmla="*/ 3255 w 10001"/>
              <a:gd name="connsiteY1" fmla="*/ 5844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0"/>
              <a:gd name="connsiteY0" fmla="*/ 3258 h 10000"/>
              <a:gd name="connsiteX1" fmla="*/ 3255 w 10000"/>
              <a:gd name="connsiteY1" fmla="*/ 5844 h 10000"/>
              <a:gd name="connsiteX2" fmla="*/ 9981 w 10000"/>
              <a:gd name="connsiteY2" fmla="*/ 0 h 10000"/>
              <a:gd name="connsiteX3" fmla="*/ 10000 w 10000"/>
              <a:gd name="connsiteY3" fmla="*/ 10000 h 10000"/>
              <a:gd name="connsiteX4" fmla="*/ 2 w 10000"/>
              <a:gd name="connsiteY4" fmla="*/ 10000 h 10000"/>
              <a:gd name="connsiteX5" fmla="*/ 2 w 10000"/>
              <a:gd name="connsiteY5" fmla="*/ 3258 h 10000"/>
              <a:gd name="connsiteX0" fmla="*/ 2 w 10014"/>
              <a:gd name="connsiteY0" fmla="*/ 3333 h 10075"/>
              <a:gd name="connsiteX1" fmla="*/ 3255 w 10014"/>
              <a:gd name="connsiteY1" fmla="*/ 5919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3333 h 10075"/>
              <a:gd name="connsiteX0" fmla="*/ 2 w 10014"/>
              <a:gd name="connsiteY0" fmla="*/ 3333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3333 h 10075"/>
              <a:gd name="connsiteX0" fmla="*/ 0 w 10019"/>
              <a:gd name="connsiteY0" fmla="*/ 2584 h 10075"/>
              <a:gd name="connsiteX1" fmla="*/ 2848 w 10019"/>
              <a:gd name="connsiteY1" fmla="*/ 6293 h 10075"/>
              <a:gd name="connsiteX2" fmla="*/ 10019 w 10019"/>
              <a:gd name="connsiteY2" fmla="*/ 0 h 10075"/>
              <a:gd name="connsiteX3" fmla="*/ 10005 w 10019"/>
              <a:gd name="connsiteY3" fmla="*/ 10075 h 10075"/>
              <a:gd name="connsiteX4" fmla="*/ 7 w 10019"/>
              <a:gd name="connsiteY4" fmla="*/ 10075 h 10075"/>
              <a:gd name="connsiteX5" fmla="*/ 0 w 10019"/>
              <a:gd name="connsiteY5" fmla="*/ 2584 h 10075"/>
              <a:gd name="connsiteX0" fmla="*/ 2 w 10014"/>
              <a:gd name="connsiteY0" fmla="*/ 2584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2584 h 10075"/>
              <a:gd name="connsiteX0" fmla="*/ 7 w 10012"/>
              <a:gd name="connsiteY0" fmla="*/ 2060 h 10075"/>
              <a:gd name="connsiteX1" fmla="*/ 2841 w 10012"/>
              <a:gd name="connsiteY1" fmla="*/ 6293 h 10075"/>
              <a:gd name="connsiteX2" fmla="*/ 10012 w 10012"/>
              <a:gd name="connsiteY2" fmla="*/ 0 h 10075"/>
              <a:gd name="connsiteX3" fmla="*/ 9998 w 10012"/>
              <a:gd name="connsiteY3" fmla="*/ 10075 h 10075"/>
              <a:gd name="connsiteX4" fmla="*/ 0 w 10012"/>
              <a:gd name="connsiteY4" fmla="*/ 10075 h 10075"/>
              <a:gd name="connsiteX5" fmla="*/ 7 w 10012"/>
              <a:gd name="connsiteY5" fmla="*/ 2060 h 10075"/>
              <a:gd name="connsiteX0" fmla="*/ 0 w 10032"/>
              <a:gd name="connsiteY0" fmla="*/ 1985 h 10075"/>
              <a:gd name="connsiteX1" fmla="*/ 2861 w 10032"/>
              <a:gd name="connsiteY1" fmla="*/ 6293 h 10075"/>
              <a:gd name="connsiteX2" fmla="*/ 10032 w 10032"/>
              <a:gd name="connsiteY2" fmla="*/ 0 h 10075"/>
              <a:gd name="connsiteX3" fmla="*/ 10018 w 10032"/>
              <a:gd name="connsiteY3" fmla="*/ 10075 h 10075"/>
              <a:gd name="connsiteX4" fmla="*/ 20 w 10032"/>
              <a:gd name="connsiteY4" fmla="*/ 10075 h 10075"/>
              <a:gd name="connsiteX5" fmla="*/ 0 w 10032"/>
              <a:gd name="connsiteY5" fmla="*/ 1985 h 10075"/>
              <a:gd name="connsiteX0" fmla="*/ 2 w 10014"/>
              <a:gd name="connsiteY0" fmla="*/ 2060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2060 h 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4" h="10075">
                <a:moveTo>
                  <a:pt x="2" y="2060"/>
                </a:moveTo>
                <a:lnTo>
                  <a:pt x="2843" y="6293"/>
                </a:lnTo>
                <a:cubicBezTo>
                  <a:pt x="5162" y="4345"/>
                  <a:pt x="7768" y="1948"/>
                  <a:pt x="10014" y="0"/>
                </a:cubicBezTo>
                <a:cubicBezTo>
                  <a:pt x="10017" y="4157"/>
                  <a:pt x="10004" y="4720"/>
                  <a:pt x="10000" y="10075"/>
                </a:cubicBezTo>
                <a:lnTo>
                  <a:pt x="2" y="10075"/>
                </a:lnTo>
                <a:cubicBezTo>
                  <a:pt x="6" y="8427"/>
                  <a:pt x="-2" y="3710"/>
                  <a:pt x="2" y="2060"/>
                </a:cubicBez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457200" y="185929"/>
            <a:ext cx="11277600" cy="768089"/>
          </a:xfrm>
          <a:prstGeom prst="rect">
            <a:avLst/>
          </a:prstGeom>
        </p:spPr>
        <p:txBody>
          <a:bodyPr vert="horz" lIns="0" tIns="0" rIns="0" bIns="0" rtlCol="0" anchor="ctr" anchorCtr="0">
            <a:normAutofit/>
          </a:bodyPr>
          <a:lstStyle/>
          <a:p>
            <a:r>
              <a:rPr lang="en-GB"/>
              <a:t>Click to edit Master title style</a:t>
            </a:r>
            <a:endParaRPr lang="en-US"/>
          </a:p>
        </p:txBody>
      </p:sp>
      <p:sp>
        <p:nvSpPr>
          <p:cNvPr id="3" name="Text Placeholder 2"/>
          <p:cNvSpPr>
            <a:spLocks noGrp="1"/>
          </p:cNvSpPr>
          <p:nvPr>
            <p:ph type="body" idx="1"/>
          </p:nvPr>
        </p:nvSpPr>
        <p:spPr>
          <a:xfrm>
            <a:off x="457200" y="1066573"/>
            <a:ext cx="11277600" cy="4768839"/>
          </a:xfrm>
          <a:prstGeom prst="rect">
            <a:avLst/>
          </a:prstGeom>
        </p:spPr>
        <p:txBody>
          <a:bodyPr vert="horz" lIns="0" tIns="82800" rIns="0" bIns="45720" rtlCol="0">
            <a:normAutofit/>
          </a:bodyPr>
          <a:lstStyle/>
          <a:p>
            <a:pPr lvl="0"/>
            <a:r>
              <a:rPr lang="en-GB"/>
              <a:t>Click to edit Master text styles</a:t>
            </a:r>
          </a:p>
          <a:p>
            <a:pPr lvl="1"/>
            <a:r>
              <a:rPr lang="en-GB"/>
              <a:t>Second level</a:t>
            </a:r>
          </a:p>
          <a:p>
            <a:pPr lvl="2"/>
            <a:r>
              <a:rPr lang="en-GB"/>
              <a:t>Third level</a:t>
            </a:r>
          </a:p>
        </p:txBody>
      </p:sp>
      <p:sp>
        <p:nvSpPr>
          <p:cNvPr id="23" name="Rectangle 22"/>
          <p:cNvSpPr/>
          <p:nvPr userDrawn="1"/>
        </p:nvSpPr>
        <p:spPr>
          <a:xfrm>
            <a:off x="2099" y="6691742"/>
            <a:ext cx="12192000" cy="290873"/>
          </a:xfrm>
          <a:prstGeom prst="rect">
            <a:avLst/>
          </a:prstGeom>
          <a:gradFill>
            <a:gsLst>
              <a:gs pos="10000">
                <a:schemeClr val="tx1"/>
              </a:gs>
              <a:gs pos="100000">
                <a:schemeClr val="tx1">
                  <a:lumMod val="5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Footer Placeholder 4"/>
          <p:cNvSpPr>
            <a:spLocks noGrp="1"/>
          </p:cNvSpPr>
          <p:nvPr>
            <p:ph type="ftr" sz="quarter" idx="3"/>
          </p:nvPr>
        </p:nvSpPr>
        <p:spPr>
          <a:xfrm>
            <a:off x="4165600" y="6286838"/>
            <a:ext cx="3860800" cy="401668"/>
          </a:xfrm>
          <a:prstGeom prst="rect">
            <a:avLst/>
          </a:prstGeom>
        </p:spPr>
        <p:txBody>
          <a:bodyPr vert="horz" lIns="91440" tIns="0" rIns="91440" bIns="0" rtlCol="0" anchor="b" anchorCtr="0"/>
          <a:lstStyle>
            <a:lvl1pPr algn="ctr">
              <a:defRPr sz="1333">
                <a:solidFill>
                  <a:schemeClr val="bg1"/>
                </a:solidFill>
              </a:defRPr>
            </a:lvl1pPr>
          </a:lstStyle>
          <a:p>
            <a:endParaRPr lang="en-US"/>
          </a:p>
        </p:txBody>
      </p:sp>
      <p:sp>
        <p:nvSpPr>
          <p:cNvPr id="6" name="Slide Number Placeholder 5"/>
          <p:cNvSpPr>
            <a:spLocks noGrp="1"/>
          </p:cNvSpPr>
          <p:nvPr>
            <p:ph type="sldNum" sz="quarter" idx="4"/>
          </p:nvPr>
        </p:nvSpPr>
        <p:spPr>
          <a:xfrm>
            <a:off x="186907" y="6286838"/>
            <a:ext cx="2844800" cy="401668"/>
          </a:xfrm>
          <a:prstGeom prst="rect">
            <a:avLst/>
          </a:prstGeom>
        </p:spPr>
        <p:txBody>
          <a:bodyPr vert="horz" lIns="0" tIns="0" rIns="0" bIns="0" rtlCol="0" anchor="b" anchorCtr="0"/>
          <a:lstStyle>
            <a:lvl1pPr algn="r">
              <a:defRPr sz="1333">
                <a:solidFill>
                  <a:schemeClr val="bg1"/>
                </a:solidFill>
              </a:defRPr>
            </a:lvl1pPr>
          </a:lstStyle>
          <a:p>
            <a:pPr algn="l"/>
            <a:fld id="{A267C0FC-ABC2-8346-8429-0E42F94E605E}" type="slidenum">
              <a:rPr lang="en-US" smtClean="0"/>
              <a:pPr algn="l"/>
              <a:t>‹#›</a:t>
            </a:fld>
            <a:endParaRPr lang="en-US"/>
          </a:p>
        </p:txBody>
      </p:sp>
      <p:pic>
        <p:nvPicPr>
          <p:cNvPr id="15" name="Picture 14" descr="MK logo on white NEW.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6926" y="6229254"/>
            <a:ext cx="1514412" cy="615703"/>
          </a:xfrm>
          <a:prstGeom prst="rect">
            <a:avLst/>
          </a:prstGeom>
        </p:spPr>
      </p:pic>
    </p:spTree>
    <p:extLst>
      <p:ext uri="{BB962C8B-B14F-4D97-AF65-F5344CB8AC3E}">
        <p14:creationId xmlns:p14="http://schemas.microsoft.com/office/powerpoint/2010/main" val="3298893188"/>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lvl1pPr algn="l" defTabSz="609585"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3200" b="1" kern="120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2667" i="1" kern="1200">
          <a:solidFill>
            <a:schemeClr val="tx2"/>
          </a:solidFill>
          <a:latin typeface="+mn-lt"/>
          <a:ea typeface="+mn-ea"/>
          <a:cs typeface="+mn-cs"/>
        </a:defRPr>
      </a:lvl2pPr>
      <a:lvl3pPr marL="1523962" indent="-304792" algn="l" defTabSz="609585" rtl="0" eaLnBrk="1" latinLnBrk="0" hangingPunct="1">
        <a:spcBef>
          <a:spcPct val="20000"/>
        </a:spcBef>
        <a:buFont typeface="Arial"/>
        <a:buChar char="•"/>
        <a:defRPr sz="2133" kern="1200">
          <a:solidFill>
            <a:schemeClr val="tx2"/>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mailto:Carole.Nicolls@mkl.co.uk" TargetMode="External"/><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ideo" Target="https://www.youtube.com/embed/gLGxVZrlt78?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sky, yellow, outdoor, truck&#10;&#10;Description automatically generated">
            <a:extLst>
              <a:ext uri="{FF2B5EF4-FFF2-40B4-BE49-F238E27FC236}">
                <a16:creationId xmlns:a16="http://schemas.microsoft.com/office/drawing/2014/main" xmlns="" id="{D4BC80F3-D6FC-43DC-96DC-D6A50517B0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66" y="1174567"/>
            <a:ext cx="11337288" cy="5511182"/>
          </a:xfrm>
          <a:prstGeom prst="rect">
            <a:avLst/>
          </a:prstGeom>
        </p:spPr>
      </p:pic>
      <p:sp>
        <p:nvSpPr>
          <p:cNvPr id="5" name="Manual Input 8">
            <a:extLst>
              <a:ext uri="{FF2B5EF4-FFF2-40B4-BE49-F238E27FC236}">
                <a16:creationId xmlns:a16="http://schemas.microsoft.com/office/drawing/2014/main" xmlns="" id="{70D2EE7F-4735-4423-B5A2-8D267693788D}"/>
              </a:ext>
            </a:extLst>
          </p:cNvPr>
          <p:cNvSpPr/>
          <p:nvPr/>
        </p:nvSpPr>
        <p:spPr>
          <a:xfrm>
            <a:off x="-8534" y="5660323"/>
            <a:ext cx="12209067" cy="10850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8000"/>
              <a:gd name="connsiteX1" fmla="*/ 10000 w 10000"/>
              <a:gd name="connsiteY1" fmla="*/ 3548 h 8000"/>
              <a:gd name="connsiteX2" fmla="*/ 10000 w 10000"/>
              <a:gd name="connsiteY2" fmla="*/ 8000 h 8000"/>
              <a:gd name="connsiteX3" fmla="*/ 0 w 10000"/>
              <a:gd name="connsiteY3" fmla="*/ 8000 h 8000"/>
              <a:gd name="connsiteX4" fmla="*/ 0 w 10000"/>
              <a:gd name="connsiteY4" fmla="*/ 0 h 8000"/>
              <a:gd name="connsiteX0" fmla="*/ 13 w 10000"/>
              <a:gd name="connsiteY0" fmla="*/ 3436 h 5565"/>
              <a:gd name="connsiteX1" fmla="*/ 10000 w 10000"/>
              <a:gd name="connsiteY1" fmla="*/ 0 h 5565"/>
              <a:gd name="connsiteX2" fmla="*/ 10000 w 10000"/>
              <a:gd name="connsiteY2" fmla="*/ 5565 h 5565"/>
              <a:gd name="connsiteX3" fmla="*/ 0 w 10000"/>
              <a:gd name="connsiteY3" fmla="*/ 5565 h 5565"/>
              <a:gd name="connsiteX4" fmla="*/ 13 w 10000"/>
              <a:gd name="connsiteY4" fmla="*/ 3436 h 5565"/>
              <a:gd name="connsiteX0" fmla="*/ 0 w 10007"/>
              <a:gd name="connsiteY0" fmla="*/ 61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6174 h 10000"/>
              <a:gd name="connsiteX0" fmla="*/ 2 w 10002"/>
              <a:gd name="connsiteY0" fmla="*/ 1073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1073 h 10000"/>
              <a:gd name="connsiteX0" fmla="*/ 2 w 10002"/>
              <a:gd name="connsiteY0" fmla="*/ 0 h 8927"/>
              <a:gd name="connsiteX1" fmla="*/ 9995 w 10002"/>
              <a:gd name="connsiteY1" fmla="*/ 2057 h 8927"/>
              <a:gd name="connsiteX2" fmla="*/ 10002 w 10002"/>
              <a:gd name="connsiteY2" fmla="*/ 8927 h 8927"/>
              <a:gd name="connsiteX3" fmla="*/ 2 w 10002"/>
              <a:gd name="connsiteY3" fmla="*/ 8927 h 8927"/>
              <a:gd name="connsiteX4" fmla="*/ 2 w 10002"/>
              <a:gd name="connsiteY4" fmla="*/ 0 h 8927"/>
              <a:gd name="connsiteX0" fmla="*/ 2 w 10000"/>
              <a:gd name="connsiteY0" fmla="*/ 2566 h 7696"/>
              <a:gd name="connsiteX1" fmla="*/ 9993 w 10000"/>
              <a:gd name="connsiteY1" fmla="*/ 0 h 7696"/>
              <a:gd name="connsiteX2" fmla="*/ 10000 w 10000"/>
              <a:gd name="connsiteY2" fmla="*/ 7696 h 7696"/>
              <a:gd name="connsiteX3" fmla="*/ 2 w 10000"/>
              <a:gd name="connsiteY3" fmla="*/ 7696 h 7696"/>
              <a:gd name="connsiteX4" fmla="*/ 2 w 10000"/>
              <a:gd name="connsiteY4" fmla="*/ 2566 h 7696"/>
              <a:gd name="connsiteX0" fmla="*/ 2 w 10006"/>
              <a:gd name="connsiteY0" fmla="*/ 4346 h 11012"/>
              <a:gd name="connsiteX1" fmla="*/ 10006 w 10006"/>
              <a:gd name="connsiteY1" fmla="*/ 0 h 11012"/>
              <a:gd name="connsiteX2" fmla="*/ 10000 w 10006"/>
              <a:gd name="connsiteY2" fmla="*/ 11012 h 11012"/>
              <a:gd name="connsiteX3" fmla="*/ 2 w 10006"/>
              <a:gd name="connsiteY3" fmla="*/ 11012 h 11012"/>
              <a:gd name="connsiteX4" fmla="*/ 2 w 10006"/>
              <a:gd name="connsiteY4" fmla="*/ 4346 h 11012"/>
              <a:gd name="connsiteX0" fmla="*/ 2 w 10006"/>
              <a:gd name="connsiteY0" fmla="*/ 4346 h 11012"/>
              <a:gd name="connsiteX1" fmla="*/ 6281 w 10006"/>
              <a:gd name="connsiteY1" fmla="*/ 4635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122 w 10006"/>
              <a:gd name="connsiteY1" fmla="*/ 6238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0 w 10004"/>
              <a:gd name="connsiteY0" fmla="*/ 2912 h 11265"/>
              <a:gd name="connsiteX1" fmla="*/ 4120 w 10004"/>
              <a:gd name="connsiteY1" fmla="*/ 6491 h 11265"/>
              <a:gd name="connsiteX2" fmla="*/ 10004 w 10004"/>
              <a:gd name="connsiteY2" fmla="*/ 0 h 11265"/>
              <a:gd name="connsiteX3" fmla="*/ 9998 w 10004"/>
              <a:gd name="connsiteY3" fmla="*/ 11265 h 11265"/>
              <a:gd name="connsiteX4" fmla="*/ 0 w 10004"/>
              <a:gd name="connsiteY4" fmla="*/ 11265 h 11265"/>
              <a:gd name="connsiteX5" fmla="*/ 0 w 10004"/>
              <a:gd name="connsiteY5" fmla="*/ 2912 h 11265"/>
              <a:gd name="connsiteX0" fmla="*/ 0 w 10004"/>
              <a:gd name="connsiteY0" fmla="*/ 2912 h 11265"/>
              <a:gd name="connsiteX1" fmla="*/ 2273 w 10004"/>
              <a:gd name="connsiteY1" fmla="*/ 8369 h 11265"/>
              <a:gd name="connsiteX2" fmla="*/ 10004 w 10004"/>
              <a:gd name="connsiteY2" fmla="*/ 0 h 11265"/>
              <a:gd name="connsiteX3" fmla="*/ 9998 w 10004"/>
              <a:gd name="connsiteY3" fmla="*/ 11265 h 11265"/>
              <a:gd name="connsiteX4" fmla="*/ 0 w 10004"/>
              <a:gd name="connsiteY4" fmla="*/ 11265 h 11265"/>
              <a:gd name="connsiteX5" fmla="*/ 0 w 10004"/>
              <a:gd name="connsiteY5" fmla="*/ 2912 h 11265"/>
              <a:gd name="connsiteX0" fmla="*/ 0 w 10004"/>
              <a:gd name="connsiteY0" fmla="*/ 1973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1973 h 10326"/>
              <a:gd name="connsiteX0" fmla="*/ 0 w 10004"/>
              <a:gd name="connsiteY0" fmla="*/ 1973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1973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4067 h 10542"/>
              <a:gd name="connsiteX1" fmla="*/ 10004 w 10004"/>
              <a:gd name="connsiteY1" fmla="*/ 216 h 10542"/>
              <a:gd name="connsiteX2" fmla="*/ 9998 w 10004"/>
              <a:gd name="connsiteY2" fmla="*/ 10542 h 10542"/>
              <a:gd name="connsiteX3" fmla="*/ 0 w 10004"/>
              <a:gd name="connsiteY3" fmla="*/ 10542 h 10542"/>
              <a:gd name="connsiteX4" fmla="*/ 0 w 10004"/>
              <a:gd name="connsiteY4" fmla="*/ 4067 h 10542"/>
              <a:gd name="connsiteX0" fmla="*/ 0 w 10011"/>
              <a:gd name="connsiteY0" fmla="*/ 1177 h 7652"/>
              <a:gd name="connsiteX1" fmla="*/ 10011 w 10011"/>
              <a:gd name="connsiteY1" fmla="*/ 926 h 7652"/>
              <a:gd name="connsiteX2" fmla="*/ 9998 w 10011"/>
              <a:gd name="connsiteY2" fmla="*/ 7652 h 7652"/>
              <a:gd name="connsiteX3" fmla="*/ 0 w 10011"/>
              <a:gd name="connsiteY3" fmla="*/ 7652 h 7652"/>
              <a:gd name="connsiteX4" fmla="*/ 0 w 10011"/>
              <a:gd name="connsiteY4" fmla="*/ 1177 h 7652"/>
              <a:gd name="connsiteX0" fmla="*/ 0 w 10000"/>
              <a:gd name="connsiteY0" fmla="*/ 782 h 11903"/>
              <a:gd name="connsiteX1" fmla="*/ 10000 w 10000"/>
              <a:gd name="connsiteY1" fmla="*/ 3113 h 11903"/>
              <a:gd name="connsiteX2" fmla="*/ 9987 w 10000"/>
              <a:gd name="connsiteY2" fmla="*/ 11903 h 11903"/>
              <a:gd name="connsiteX3" fmla="*/ 0 w 10000"/>
              <a:gd name="connsiteY3" fmla="*/ 11903 h 11903"/>
              <a:gd name="connsiteX4" fmla="*/ 0 w 10000"/>
              <a:gd name="connsiteY4" fmla="*/ 782 h 11903"/>
              <a:gd name="connsiteX0" fmla="*/ 0 w 10000"/>
              <a:gd name="connsiteY0" fmla="*/ 0 h 11121"/>
              <a:gd name="connsiteX1" fmla="*/ 10000 w 10000"/>
              <a:gd name="connsiteY1" fmla="*/ 2331 h 11121"/>
              <a:gd name="connsiteX2" fmla="*/ 9987 w 10000"/>
              <a:gd name="connsiteY2" fmla="*/ 11121 h 11121"/>
              <a:gd name="connsiteX3" fmla="*/ 0 w 10000"/>
              <a:gd name="connsiteY3" fmla="*/ 11121 h 11121"/>
              <a:gd name="connsiteX4" fmla="*/ 0 w 10000"/>
              <a:gd name="connsiteY4" fmla="*/ 0 h 11121"/>
              <a:gd name="connsiteX0" fmla="*/ 0 w 10000"/>
              <a:gd name="connsiteY0" fmla="*/ 0 h 11121"/>
              <a:gd name="connsiteX1" fmla="*/ 10000 w 10000"/>
              <a:gd name="connsiteY1" fmla="*/ 2331 h 11121"/>
              <a:gd name="connsiteX2" fmla="*/ 9987 w 10000"/>
              <a:gd name="connsiteY2" fmla="*/ 11121 h 11121"/>
              <a:gd name="connsiteX3" fmla="*/ 0 w 10000"/>
              <a:gd name="connsiteY3" fmla="*/ 11121 h 11121"/>
              <a:gd name="connsiteX4" fmla="*/ 0 w 10000"/>
              <a:gd name="connsiteY4" fmla="*/ 0 h 11121"/>
              <a:gd name="connsiteX0" fmla="*/ 0 w 10000"/>
              <a:gd name="connsiteY0" fmla="*/ 692 h 11813"/>
              <a:gd name="connsiteX1" fmla="*/ 3206 w 10000"/>
              <a:gd name="connsiteY1" fmla="*/ 1380 h 11813"/>
              <a:gd name="connsiteX2" fmla="*/ 10000 w 10000"/>
              <a:gd name="connsiteY2" fmla="*/ 3023 h 11813"/>
              <a:gd name="connsiteX3" fmla="*/ 9987 w 10000"/>
              <a:gd name="connsiteY3" fmla="*/ 11813 h 11813"/>
              <a:gd name="connsiteX4" fmla="*/ 0 w 10000"/>
              <a:gd name="connsiteY4" fmla="*/ 11813 h 11813"/>
              <a:gd name="connsiteX5" fmla="*/ 0 w 10000"/>
              <a:gd name="connsiteY5" fmla="*/ 692 h 11813"/>
              <a:gd name="connsiteX0" fmla="*/ 0 w 10000"/>
              <a:gd name="connsiteY0" fmla="*/ 203 h 11324"/>
              <a:gd name="connsiteX1" fmla="*/ 3266 w 10000"/>
              <a:gd name="connsiteY1" fmla="*/ 8869 h 11324"/>
              <a:gd name="connsiteX2" fmla="*/ 10000 w 10000"/>
              <a:gd name="connsiteY2" fmla="*/ 2534 h 11324"/>
              <a:gd name="connsiteX3" fmla="*/ 9987 w 10000"/>
              <a:gd name="connsiteY3" fmla="*/ 11324 h 11324"/>
              <a:gd name="connsiteX4" fmla="*/ 0 w 10000"/>
              <a:gd name="connsiteY4" fmla="*/ 11324 h 11324"/>
              <a:gd name="connsiteX5" fmla="*/ 0 w 10000"/>
              <a:gd name="connsiteY5" fmla="*/ 203 h 11324"/>
              <a:gd name="connsiteX0" fmla="*/ 0 w 10000"/>
              <a:gd name="connsiteY0" fmla="*/ 311 h 11432"/>
              <a:gd name="connsiteX1" fmla="*/ 3266 w 10000"/>
              <a:gd name="connsiteY1" fmla="*/ 8977 h 11432"/>
              <a:gd name="connsiteX2" fmla="*/ 10000 w 10000"/>
              <a:gd name="connsiteY2" fmla="*/ 187 h 11432"/>
              <a:gd name="connsiteX3" fmla="*/ 9987 w 10000"/>
              <a:gd name="connsiteY3" fmla="*/ 11432 h 11432"/>
              <a:gd name="connsiteX4" fmla="*/ 0 w 10000"/>
              <a:gd name="connsiteY4" fmla="*/ 11432 h 11432"/>
              <a:gd name="connsiteX5" fmla="*/ 0 w 10000"/>
              <a:gd name="connsiteY5" fmla="*/ 311 h 11432"/>
              <a:gd name="connsiteX0" fmla="*/ 0 w 10000"/>
              <a:gd name="connsiteY0" fmla="*/ 203 h 11324"/>
              <a:gd name="connsiteX1" fmla="*/ 3266 w 10000"/>
              <a:gd name="connsiteY1" fmla="*/ 8869 h 11324"/>
              <a:gd name="connsiteX2" fmla="*/ 10000 w 10000"/>
              <a:gd name="connsiteY2" fmla="*/ 79 h 11324"/>
              <a:gd name="connsiteX3" fmla="*/ 9987 w 10000"/>
              <a:gd name="connsiteY3" fmla="*/ 11324 h 11324"/>
              <a:gd name="connsiteX4" fmla="*/ 0 w 10000"/>
              <a:gd name="connsiteY4" fmla="*/ 11324 h 11324"/>
              <a:gd name="connsiteX5" fmla="*/ 0 w 10000"/>
              <a:gd name="connsiteY5" fmla="*/ 203 h 11324"/>
              <a:gd name="connsiteX0" fmla="*/ 0 w 10000"/>
              <a:gd name="connsiteY0" fmla="*/ 193 h 11314"/>
              <a:gd name="connsiteX1" fmla="*/ 3273 w 10000"/>
              <a:gd name="connsiteY1" fmla="*/ 9473 h 11314"/>
              <a:gd name="connsiteX2" fmla="*/ 10000 w 10000"/>
              <a:gd name="connsiteY2" fmla="*/ 69 h 11314"/>
              <a:gd name="connsiteX3" fmla="*/ 9987 w 10000"/>
              <a:gd name="connsiteY3" fmla="*/ 11314 h 11314"/>
              <a:gd name="connsiteX4" fmla="*/ 0 w 10000"/>
              <a:gd name="connsiteY4" fmla="*/ 11314 h 11314"/>
              <a:gd name="connsiteX5" fmla="*/ 0 w 10000"/>
              <a:gd name="connsiteY5" fmla="*/ 193 h 11314"/>
              <a:gd name="connsiteX0" fmla="*/ 0 w 10000"/>
              <a:gd name="connsiteY0" fmla="*/ 193 h 11314"/>
              <a:gd name="connsiteX1" fmla="*/ 3273 w 10000"/>
              <a:gd name="connsiteY1" fmla="*/ 9473 h 11314"/>
              <a:gd name="connsiteX2" fmla="*/ 10000 w 10000"/>
              <a:gd name="connsiteY2" fmla="*/ 69 h 11314"/>
              <a:gd name="connsiteX3" fmla="*/ 9987 w 10000"/>
              <a:gd name="connsiteY3" fmla="*/ 11314 h 11314"/>
              <a:gd name="connsiteX4" fmla="*/ 0 w 10000"/>
              <a:gd name="connsiteY4" fmla="*/ 11314 h 11314"/>
              <a:gd name="connsiteX5" fmla="*/ 0 w 10000"/>
              <a:gd name="connsiteY5" fmla="*/ 193 h 11314"/>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14"/>
              <a:gd name="connsiteY0" fmla="*/ 1556 h 12677"/>
              <a:gd name="connsiteX1" fmla="*/ 3273 w 10014"/>
              <a:gd name="connsiteY1" fmla="*/ 10836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0 w 10014"/>
              <a:gd name="connsiteY0" fmla="*/ 155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0 w 10014"/>
              <a:gd name="connsiteY0" fmla="*/ 155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20 w 10014"/>
              <a:gd name="connsiteY0" fmla="*/ 380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20 w 10014"/>
              <a:gd name="connsiteY5" fmla="*/ 3806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161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9994"/>
              <a:gd name="connsiteY0" fmla="*/ 4726 h 13495"/>
              <a:gd name="connsiteX1" fmla="*/ 2856 w 9994"/>
              <a:gd name="connsiteY1" fmla="*/ 12677 h 13495"/>
              <a:gd name="connsiteX2" fmla="*/ 9948 w 9994"/>
              <a:gd name="connsiteY2" fmla="*/ 0 h 13495"/>
              <a:gd name="connsiteX3" fmla="*/ 9994 w 9994"/>
              <a:gd name="connsiteY3" fmla="*/ 13495 h 13495"/>
              <a:gd name="connsiteX4" fmla="*/ 7 w 9994"/>
              <a:gd name="connsiteY4" fmla="*/ 13495 h 13495"/>
              <a:gd name="connsiteX5" fmla="*/ 0 w 9994"/>
              <a:gd name="connsiteY5" fmla="*/ 4726 h 13495"/>
              <a:gd name="connsiteX0" fmla="*/ 0 w 10027"/>
              <a:gd name="connsiteY0" fmla="*/ 3729 h 10227"/>
              <a:gd name="connsiteX1" fmla="*/ 2858 w 10027"/>
              <a:gd name="connsiteY1" fmla="*/ 9621 h 10227"/>
              <a:gd name="connsiteX2" fmla="*/ 10027 w 10027"/>
              <a:gd name="connsiteY2" fmla="*/ 0 h 10227"/>
              <a:gd name="connsiteX3" fmla="*/ 10000 w 10027"/>
              <a:gd name="connsiteY3" fmla="*/ 10227 h 10227"/>
              <a:gd name="connsiteX4" fmla="*/ 7 w 10027"/>
              <a:gd name="connsiteY4" fmla="*/ 10227 h 10227"/>
              <a:gd name="connsiteX5" fmla="*/ 0 w 10027"/>
              <a:gd name="connsiteY5" fmla="*/ 3729 h 10227"/>
              <a:gd name="connsiteX0" fmla="*/ 0 w 10007"/>
              <a:gd name="connsiteY0" fmla="*/ 3653 h 10151"/>
              <a:gd name="connsiteX1" fmla="*/ 2858 w 10007"/>
              <a:gd name="connsiteY1" fmla="*/ 9545 h 10151"/>
              <a:gd name="connsiteX2" fmla="*/ 10007 w 10007"/>
              <a:gd name="connsiteY2" fmla="*/ 0 h 10151"/>
              <a:gd name="connsiteX3" fmla="*/ 10000 w 10007"/>
              <a:gd name="connsiteY3" fmla="*/ 10151 h 10151"/>
              <a:gd name="connsiteX4" fmla="*/ 7 w 10007"/>
              <a:gd name="connsiteY4" fmla="*/ 10151 h 10151"/>
              <a:gd name="connsiteX5" fmla="*/ 0 w 10007"/>
              <a:gd name="connsiteY5" fmla="*/ 3653 h 1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 h="10151">
                <a:moveTo>
                  <a:pt x="0" y="3653"/>
                </a:moveTo>
                <a:cubicBezTo>
                  <a:pt x="1120" y="6002"/>
                  <a:pt x="1449" y="6756"/>
                  <a:pt x="2858" y="9545"/>
                </a:cubicBezTo>
                <a:cubicBezTo>
                  <a:pt x="5190" y="6800"/>
                  <a:pt x="7282" y="3486"/>
                  <a:pt x="10007" y="0"/>
                </a:cubicBezTo>
                <a:cubicBezTo>
                  <a:pt x="10009" y="3228"/>
                  <a:pt x="9998" y="6923"/>
                  <a:pt x="10000" y="10151"/>
                </a:cubicBezTo>
                <a:lnTo>
                  <a:pt x="7" y="10151"/>
                </a:lnTo>
                <a:cubicBezTo>
                  <a:pt x="11" y="8353"/>
                  <a:pt x="0" y="7697"/>
                  <a:pt x="0" y="3653"/>
                </a:cubicBezTo>
                <a:close/>
              </a:path>
            </a:pathLst>
          </a:cu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Manual Input 8">
            <a:extLst>
              <a:ext uri="{FF2B5EF4-FFF2-40B4-BE49-F238E27FC236}">
                <a16:creationId xmlns:a16="http://schemas.microsoft.com/office/drawing/2014/main" xmlns="" id="{E21A15F1-32E7-4B1E-8CC7-F6BEF0556F43}"/>
              </a:ext>
            </a:extLst>
          </p:cNvPr>
          <p:cNvSpPr/>
          <p:nvPr/>
        </p:nvSpPr>
        <p:spPr>
          <a:xfrm>
            <a:off x="-2427" y="6072873"/>
            <a:ext cx="12221149" cy="10049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8000"/>
              <a:gd name="connsiteX1" fmla="*/ 10000 w 10000"/>
              <a:gd name="connsiteY1" fmla="*/ 3548 h 8000"/>
              <a:gd name="connsiteX2" fmla="*/ 10000 w 10000"/>
              <a:gd name="connsiteY2" fmla="*/ 8000 h 8000"/>
              <a:gd name="connsiteX3" fmla="*/ 0 w 10000"/>
              <a:gd name="connsiteY3" fmla="*/ 8000 h 8000"/>
              <a:gd name="connsiteX4" fmla="*/ 0 w 10000"/>
              <a:gd name="connsiteY4" fmla="*/ 0 h 8000"/>
              <a:gd name="connsiteX0" fmla="*/ 13 w 10000"/>
              <a:gd name="connsiteY0" fmla="*/ 3436 h 5565"/>
              <a:gd name="connsiteX1" fmla="*/ 10000 w 10000"/>
              <a:gd name="connsiteY1" fmla="*/ 0 h 5565"/>
              <a:gd name="connsiteX2" fmla="*/ 10000 w 10000"/>
              <a:gd name="connsiteY2" fmla="*/ 5565 h 5565"/>
              <a:gd name="connsiteX3" fmla="*/ 0 w 10000"/>
              <a:gd name="connsiteY3" fmla="*/ 5565 h 5565"/>
              <a:gd name="connsiteX4" fmla="*/ 13 w 10000"/>
              <a:gd name="connsiteY4" fmla="*/ 3436 h 5565"/>
              <a:gd name="connsiteX0" fmla="*/ 0 w 10007"/>
              <a:gd name="connsiteY0" fmla="*/ 61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6174 h 10000"/>
              <a:gd name="connsiteX0" fmla="*/ 2 w 10002"/>
              <a:gd name="connsiteY0" fmla="*/ 6754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6754 h 10000"/>
              <a:gd name="connsiteX0" fmla="*/ 2 w 10002"/>
              <a:gd name="connsiteY0" fmla="*/ 6058 h 9304"/>
              <a:gd name="connsiteX1" fmla="*/ 9736 w 10002"/>
              <a:gd name="connsiteY1" fmla="*/ 0 h 9304"/>
              <a:gd name="connsiteX2" fmla="*/ 10002 w 10002"/>
              <a:gd name="connsiteY2" fmla="*/ 9304 h 9304"/>
              <a:gd name="connsiteX3" fmla="*/ 2 w 10002"/>
              <a:gd name="connsiteY3" fmla="*/ 9304 h 9304"/>
              <a:gd name="connsiteX4" fmla="*/ 2 w 10002"/>
              <a:gd name="connsiteY4" fmla="*/ 6058 h 9304"/>
              <a:gd name="connsiteX0" fmla="*/ 2 w 10037"/>
              <a:gd name="connsiteY0" fmla="*/ 6573 h 10062"/>
              <a:gd name="connsiteX1" fmla="*/ 10013 w 10037"/>
              <a:gd name="connsiteY1" fmla="*/ 0 h 10062"/>
              <a:gd name="connsiteX2" fmla="*/ 10000 w 10037"/>
              <a:gd name="connsiteY2" fmla="*/ 10062 h 10062"/>
              <a:gd name="connsiteX3" fmla="*/ 2 w 10037"/>
              <a:gd name="connsiteY3" fmla="*/ 10062 h 10062"/>
              <a:gd name="connsiteX4" fmla="*/ 2 w 10037"/>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01"/>
              <a:gd name="connsiteY0" fmla="*/ 6511 h 10000"/>
              <a:gd name="connsiteX1" fmla="*/ 9993 w 10001"/>
              <a:gd name="connsiteY1" fmla="*/ 0 h 10000"/>
              <a:gd name="connsiteX2" fmla="*/ 10000 w 10001"/>
              <a:gd name="connsiteY2" fmla="*/ 10000 h 10000"/>
              <a:gd name="connsiteX3" fmla="*/ 2 w 10001"/>
              <a:gd name="connsiteY3" fmla="*/ 10000 h 10000"/>
              <a:gd name="connsiteX4" fmla="*/ 2 w 10001"/>
              <a:gd name="connsiteY4" fmla="*/ 6511 h 10000"/>
              <a:gd name="connsiteX0" fmla="*/ 2 w 10001"/>
              <a:gd name="connsiteY0" fmla="*/ 6511 h 10000"/>
              <a:gd name="connsiteX1" fmla="*/ 10000 w 10001"/>
              <a:gd name="connsiteY1" fmla="*/ 0 h 10000"/>
              <a:gd name="connsiteX2" fmla="*/ 10000 w 10001"/>
              <a:gd name="connsiteY2" fmla="*/ 10000 h 10000"/>
              <a:gd name="connsiteX3" fmla="*/ 2 w 10001"/>
              <a:gd name="connsiteY3" fmla="*/ 10000 h 10000"/>
              <a:gd name="connsiteX4" fmla="*/ 2 w 10001"/>
              <a:gd name="connsiteY4" fmla="*/ 6511 h 10000"/>
              <a:gd name="connsiteX0" fmla="*/ 2 w 10002"/>
              <a:gd name="connsiteY0" fmla="*/ 6511 h 10000"/>
              <a:gd name="connsiteX1" fmla="*/ 10000 w 10002"/>
              <a:gd name="connsiteY1" fmla="*/ 0 h 10000"/>
              <a:gd name="connsiteX2" fmla="*/ 10000 w 10002"/>
              <a:gd name="connsiteY2" fmla="*/ 10000 h 10000"/>
              <a:gd name="connsiteX3" fmla="*/ 2 w 10002"/>
              <a:gd name="connsiteY3" fmla="*/ 10000 h 10000"/>
              <a:gd name="connsiteX4" fmla="*/ 2 w 10002"/>
              <a:gd name="connsiteY4" fmla="*/ 6511 h 10000"/>
              <a:gd name="connsiteX0" fmla="*/ 2 w 10000"/>
              <a:gd name="connsiteY0" fmla="*/ 6511 h 10000"/>
              <a:gd name="connsiteX1" fmla="*/ 10000 w 10000"/>
              <a:gd name="connsiteY1" fmla="*/ 0 h 10000"/>
              <a:gd name="connsiteX2" fmla="*/ 10000 w 10000"/>
              <a:gd name="connsiteY2" fmla="*/ 10000 h 10000"/>
              <a:gd name="connsiteX3" fmla="*/ 2 w 10000"/>
              <a:gd name="connsiteY3" fmla="*/ 10000 h 10000"/>
              <a:gd name="connsiteX4" fmla="*/ 2 w 10000"/>
              <a:gd name="connsiteY4" fmla="*/ 6511 h 10000"/>
              <a:gd name="connsiteX0" fmla="*/ 2 w 10107"/>
              <a:gd name="connsiteY0" fmla="*/ 6511 h 10000"/>
              <a:gd name="connsiteX1" fmla="*/ 10000 w 10107"/>
              <a:gd name="connsiteY1" fmla="*/ 0 h 10000"/>
              <a:gd name="connsiteX2" fmla="*/ 10107 w 10107"/>
              <a:gd name="connsiteY2" fmla="*/ 10000 h 10000"/>
              <a:gd name="connsiteX3" fmla="*/ 2 w 10107"/>
              <a:gd name="connsiteY3" fmla="*/ 10000 h 10000"/>
              <a:gd name="connsiteX4" fmla="*/ 2 w 10107"/>
              <a:gd name="connsiteY4" fmla="*/ 6511 h 10000"/>
              <a:gd name="connsiteX0" fmla="*/ 2 w 10112"/>
              <a:gd name="connsiteY0" fmla="*/ 4829 h 8318"/>
              <a:gd name="connsiteX1" fmla="*/ 10101 w 10112"/>
              <a:gd name="connsiteY1" fmla="*/ 0 h 8318"/>
              <a:gd name="connsiteX2" fmla="*/ 10107 w 10112"/>
              <a:gd name="connsiteY2" fmla="*/ 8318 h 8318"/>
              <a:gd name="connsiteX3" fmla="*/ 2 w 10112"/>
              <a:gd name="connsiteY3" fmla="*/ 8318 h 8318"/>
              <a:gd name="connsiteX4" fmla="*/ 2 w 10112"/>
              <a:gd name="connsiteY4" fmla="*/ 4829 h 8318"/>
              <a:gd name="connsiteX0" fmla="*/ 2 w 9995"/>
              <a:gd name="connsiteY0" fmla="*/ 5805 h 10000"/>
              <a:gd name="connsiteX1" fmla="*/ 9989 w 9995"/>
              <a:gd name="connsiteY1" fmla="*/ 0 h 10000"/>
              <a:gd name="connsiteX2" fmla="*/ 9995 w 9995"/>
              <a:gd name="connsiteY2" fmla="*/ 10000 h 10000"/>
              <a:gd name="connsiteX3" fmla="*/ 2 w 9995"/>
              <a:gd name="connsiteY3" fmla="*/ 10000 h 10000"/>
              <a:gd name="connsiteX4" fmla="*/ 2 w 9995"/>
              <a:gd name="connsiteY4" fmla="*/ 5805 h 10000"/>
              <a:gd name="connsiteX0" fmla="*/ 2 w 10001"/>
              <a:gd name="connsiteY0" fmla="*/ 5805 h 10000"/>
              <a:gd name="connsiteX1" fmla="*/ 9994 w 10001"/>
              <a:gd name="connsiteY1" fmla="*/ 0 h 10000"/>
              <a:gd name="connsiteX2" fmla="*/ 10000 w 10001"/>
              <a:gd name="connsiteY2" fmla="*/ 10000 h 10000"/>
              <a:gd name="connsiteX3" fmla="*/ 2 w 10001"/>
              <a:gd name="connsiteY3" fmla="*/ 10000 h 10000"/>
              <a:gd name="connsiteX4" fmla="*/ 2 w 10001"/>
              <a:gd name="connsiteY4" fmla="*/ 5805 h 10000"/>
              <a:gd name="connsiteX0" fmla="*/ 2 w 10000"/>
              <a:gd name="connsiteY0" fmla="*/ 5805 h 10000"/>
              <a:gd name="connsiteX1" fmla="*/ 9994 w 10000"/>
              <a:gd name="connsiteY1" fmla="*/ 0 h 10000"/>
              <a:gd name="connsiteX2" fmla="*/ 10000 w 10000"/>
              <a:gd name="connsiteY2" fmla="*/ 10000 h 10000"/>
              <a:gd name="connsiteX3" fmla="*/ 2 w 10000"/>
              <a:gd name="connsiteY3" fmla="*/ 10000 h 10000"/>
              <a:gd name="connsiteX4" fmla="*/ 2 w 10000"/>
              <a:gd name="connsiteY4" fmla="*/ 5805 h 10000"/>
              <a:gd name="connsiteX0" fmla="*/ 2 w 10001"/>
              <a:gd name="connsiteY0" fmla="*/ 5805 h 10000"/>
              <a:gd name="connsiteX1" fmla="*/ 9994 w 10001"/>
              <a:gd name="connsiteY1" fmla="*/ 0 h 10000"/>
              <a:gd name="connsiteX2" fmla="*/ 10000 w 10001"/>
              <a:gd name="connsiteY2" fmla="*/ 10000 h 10000"/>
              <a:gd name="connsiteX3" fmla="*/ 2 w 10001"/>
              <a:gd name="connsiteY3" fmla="*/ 10000 h 10000"/>
              <a:gd name="connsiteX4" fmla="*/ 2 w 10001"/>
              <a:gd name="connsiteY4" fmla="*/ 5805 h 10000"/>
              <a:gd name="connsiteX0" fmla="*/ 2 w 10001"/>
              <a:gd name="connsiteY0" fmla="*/ 5805 h 10000"/>
              <a:gd name="connsiteX1" fmla="*/ 3401 w 10001"/>
              <a:gd name="connsiteY1" fmla="*/ 3746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5805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5805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3258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1"/>
              <a:gd name="connsiteY0" fmla="*/ 3258 h 10000"/>
              <a:gd name="connsiteX1" fmla="*/ 3255 w 10001"/>
              <a:gd name="connsiteY1" fmla="*/ 5844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1"/>
              <a:gd name="connsiteY0" fmla="*/ 3258 h 10000"/>
              <a:gd name="connsiteX1" fmla="*/ 3255 w 10001"/>
              <a:gd name="connsiteY1" fmla="*/ 5844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0"/>
              <a:gd name="connsiteY0" fmla="*/ 3258 h 10000"/>
              <a:gd name="connsiteX1" fmla="*/ 3255 w 10000"/>
              <a:gd name="connsiteY1" fmla="*/ 5844 h 10000"/>
              <a:gd name="connsiteX2" fmla="*/ 9981 w 10000"/>
              <a:gd name="connsiteY2" fmla="*/ 0 h 10000"/>
              <a:gd name="connsiteX3" fmla="*/ 10000 w 10000"/>
              <a:gd name="connsiteY3" fmla="*/ 10000 h 10000"/>
              <a:gd name="connsiteX4" fmla="*/ 2 w 10000"/>
              <a:gd name="connsiteY4" fmla="*/ 10000 h 10000"/>
              <a:gd name="connsiteX5" fmla="*/ 2 w 10000"/>
              <a:gd name="connsiteY5" fmla="*/ 3258 h 10000"/>
              <a:gd name="connsiteX0" fmla="*/ 2 w 10014"/>
              <a:gd name="connsiteY0" fmla="*/ 3333 h 10075"/>
              <a:gd name="connsiteX1" fmla="*/ 3255 w 10014"/>
              <a:gd name="connsiteY1" fmla="*/ 5919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3333 h 10075"/>
              <a:gd name="connsiteX0" fmla="*/ 2 w 10014"/>
              <a:gd name="connsiteY0" fmla="*/ 3333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3333 h 10075"/>
              <a:gd name="connsiteX0" fmla="*/ 0 w 10019"/>
              <a:gd name="connsiteY0" fmla="*/ 2584 h 10075"/>
              <a:gd name="connsiteX1" fmla="*/ 2848 w 10019"/>
              <a:gd name="connsiteY1" fmla="*/ 6293 h 10075"/>
              <a:gd name="connsiteX2" fmla="*/ 10019 w 10019"/>
              <a:gd name="connsiteY2" fmla="*/ 0 h 10075"/>
              <a:gd name="connsiteX3" fmla="*/ 10005 w 10019"/>
              <a:gd name="connsiteY3" fmla="*/ 10075 h 10075"/>
              <a:gd name="connsiteX4" fmla="*/ 7 w 10019"/>
              <a:gd name="connsiteY4" fmla="*/ 10075 h 10075"/>
              <a:gd name="connsiteX5" fmla="*/ 0 w 10019"/>
              <a:gd name="connsiteY5" fmla="*/ 2584 h 10075"/>
              <a:gd name="connsiteX0" fmla="*/ 2 w 10014"/>
              <a:gd name="connsiteY0" fmla="*/ 2584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2584 h 10075"/>
              <a:gd name="connsiteX0" fmla="*/ 7 w 10012"/>
              <a:gd name="connsiteY0" fmla="*/ 2060 h 10075"/>
              <a:gd name="connsiteX1" fmla="*/ 2841 w 10012"/>
              <a:gd name="connsiteY1" fmla="*/ 6293 h 10075"/>
              <a:gd name="connsiteX2" fmla="*/ 10012 w 10012"/>
              <a:gd name="connsiteY2" fmla="*/ 0 h 10075"/>
              <a:gd name="connsiteX3" fmla="*/ 9998 w 10012"/>
              <a:gd name="connsiteY3" fmla="*/ 10075 h 10075"/>
              <a:gd name="connsiteX4" fmla="*/ 0 w 10012"/>
              <a:gd name="connsiteY4" fmla="*/ 10075 h 10075"/>
              <a:gd name="connsiteX5" fmla="*/ 7 w 10012"/>
              <a:gd name="connsiteY5" fmla="*/ 2060 h 10075"/>
              <a:gd name="connsiteX0" fmla="*/ 0 w 10032"/>
              <a:gd name="connsiteY0" fmla="*/ 1985 h 10075"/>
              <a:gd name="connsiteX1" fmla="*/ 2861 w 10032"/>
              <a:gd name="connsiteY1" fmla="*/ 6293 h 10075"/>
              <a:gd name="connsiteX2" fmla="*/ 10032 w 10032"/>
              <a:gd name="connsiteY2" fmla="*/ 0 h 10075"/>
              <a:gd name="connsiteX3" fmla="*/ 10018 w 10032"/>
              <a:gd name="connsiteY3" fmla="*/ 10075 h 10075"/>
              <a:gd name="connsiteX4" fmla="*/ 20 w 10032"/>
              <a:gd name="connsiteY4" fmla="*/ 10075 h 10075"/>
              <a:gd name="connsiteX5" fmla="*/ 0 w 10032"/>
              <a:gd name="connsiteY5" fmla="*/ 1985 h 10075"/>
              <a:gd name="connsiteX0" fmla="*/ 2 w 10014"/>
              <a:gd name="connsiteY0" fmla="*/ 2060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2060 h 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4" h="10075">
                <a:moveTo>
                  <a:pt x="2" y="2060"/>
                </a:moveTo>
                <a:lnTo>
                  <a:pt x="2843" y="6293"/>
                </a:lnTo>
                <a:cubicBezTo>
                  <a:pt x="5162" y="4345"/>
                  <a:pt x="7768" y="1948"/>
                  <a:pt x="10014" y="0"/>
                </a:cubicBezTo>
                <a:cubicBezTo>
                  <a:pt x="10017" y="4157"/>
                  <a:pt x="10004" y="4720"/>
                  <a:pt x="10000" y="10075"/>
                </a:cubicBezTo>
                <a:lnTo>
                  <a:pt x="2" y="10075"/>
                </a:lnTo>
                <a:cubicBezTo>
                  <a:pt x="6" y="8427"/>
                  <a:pt x="-2" y="3710"/>
                  <a:pt x="2" y="2060"/>
                </a:cubicBez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xmlns="" id="{C934D422-EB2A-47BB-BA79-56E8A30819A9}"/>
              </a:ext>
            </a:extLst>
          </p:cNvPr>
          <p:cNvSpPr/>
          <p:nvPr/>
        </p:nvSpPr>
        <p:spPr>
          <a:xfrm>
            <a:off x="2099" y="6786992"/>
            <a:ext cx="12192000" cy="290873"/>
          </a:xfrm>
          <a:prstGeom prst="rect">
            <a:avLst/>
          </a:prstGeom>
          <a:gradFill>
            <a:gsLst>
              <a:gs pos="10000">
                <a:schemeClr val="tx1"/>
              </a:gs>
              <a:gs pos="100000">
                <a:schemeClr val="tx1">
                  <a:lumMod val="5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0" name="Title 1">
            <a:extLst>
              <a:ext uri="{FF2B5EF4-FFF2-40B4-BE49-F238E27FC236}">
                <a16:creationId xmlns:a16="http://schemas.microsoft.com/office/drawing/2014/main" xmlns="" id="{F3651FE4-0590-4B7F-9BC2-6A78BC4BC296}"/>
              </a:ext>
            </a:extLst>
          </p:cNvPr>
          <p:cNvSpPr>
            <a:spLocks noGrp="1"/>
          </p:cNvSpPr>
          <p:nvPr>
            <p:ph type="title"/>
          </p:nvPr>
        </p:nvSpPr>
        <p:spPr>
          <a:xfrm>
            <a:off x="-8533" y="235945"/>
            <a:ext cx="12200534" cy="601138"/>
          </a:xfrm>
        </p:spPr>
        <p:txBody>
          <a:bodyPr>
            <a:noAutofit/>
          </a:bodyPr>
          <a:lstStyle/>
          <a:p>
            <a:pPr algn="ctr"/>
            <a:r>
              <a:rPr lang="en-GB" sz="5400" dirty="0">
                <a:ln w="3175">
                  <a:solidFill>
                    <a:srgbClr val="FFCC00"/>
                  </a:solidFill>
                </a:ln>
                <a:solidFill>
                  <a:srgbClr val="140A9A"/>
                </a:solidFill>
                <a:cs typeface="Arial" panose="020B0604020202020204" pitchFamily="34" charset="0"/>
              </a:rPr>
              <a:t>SAFETY BY DESIGN</a:t>
            </a:r>
          </a:p>
        </p:txBody>
      </p:sp>
      <p:cxnSp>
        <p:nvCxnSpPr>
          <p:cNvPr id="11" name="Straight Connector 10">
            <a:extLst>
              <a:ext uri="{FF2B5EF4-FFF2-40B4-BE49-F238E27FC236}">
                <a16:creationId xmlns:a16="http://schemas.microsoft.com/office/drawing/2014/main" xmlns="" id="{FC9769EE-6A0A-45C6-AF03-B9C628BA4322}"/>
              </a:ext>
            </a:extLst>
          </p:cNvPr>
          <p:cNvCxnSpPr>
            <a:cxnSpLocks/>
          </p:cNvCxnSpPr>
          <p:nvPr/>
        </p:nvCxnSpPr>
        <p:spPr>
          <a:xfrm>
            <a:off x="1775379" y="932780"/>
            <a:ext cx="8665535"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pic>
        <p:nvPicPr>
          <p:cNvPr id="16" name="Picture 15" descr="Text&#10;&#10;Description automatically generated">
            <a:extLst>
              <a:ext uri="{FF2B5EF4-FFF2-40B4-BE49-F238E27FC236}">
                <a16:creationId xmlns:a16="http://schemas.microsoft.com/office/drawing/2014/main" xmlns="" id="{ADBBC0F8-9444-4227-ADB1-1DF46A6C8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5374" y="5502275"/>
            <a:ext cx="3251080" cy="1341524"/>
          </a:xfrm>
          <a:prstGeom prst="rect">
            <a:avLst/>
          </a:prstGeom>
        </p:spPr>
      </p:pic>
    </p:spTree>
    <p:extLst>
      <p:ext uri="{BB962C8B-B14F-4D97-AF65-F5344CB8AC3E}">
        <p14:creationId xmlns:p14="http://schemas.microsoft.com/office/powerpoint/2010/main" val="235991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F47661F-A60D-4B38-BD7A-1ED063388F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20415" y="1627180"/>
            <a:ext cx="4978989" cy="3561499"/>
          </a:xfrm>
          <a:prstGeom prst="rect">
            <a:avLst/>
          </a:prstGeom>
          <a:noFill/>
          <a:ln w="6350" algn="ctr">
            <a:solidFill>
              <a:srgbClr val="140A9A"/>
            </a:solidFill>
            <a:miter lim="800000"/>
            <a:headEnd/>
            <a:tailEnd/>
          </a:ln>
          <a:effectLst/>
        </p:spPr>
      </p:pic>
      <p:pic>
        <p:nvPicPr>
          <p:cNvPr id="5" name="Picture 4">
            <a:extLst>
              <a:ext uri="{FF2B5EF4-FFF2-40B4-BE49-F238E27FC236}">
                <a16:creationId xmlns:a16="http://schemas.microsoft.com/office/drawing/2014/main" xmlns="" id="{F7A5FDA2-7279-45F0-B549-28F4274DC6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572"/>
          <a:stretch/>
        </p:blipFill>
        <p:spPr>
          <a:xfrm>
            <a:off x="692596" y="1627180"/>
            <a:ext cx="5269758" cy="3561499"/>
          </a:xfrm>
          <a:prstGeom prst="rect">
            <a:avLst/>
          </a:prstGeom>
          <a:ln w="6350">
            <a:solidFill>
              <a:srgbClr val="140A9A"/>
            </a:solidFill>
          </a:ln>
        </p:spPr>
      </p:pic>
      <p:sp>
        <p:nvSpPr>
          <p:cNvPr id="16" name="Title 1">
            <a:extLst>
              <a:ext uri="{FF2B5EF4-FFF2-40B4-BE49-F238E27FC236}">
                <a16:creationId xmlns:a16="http://schemas.microsoft.com/office/drawing/2014/main" xmlns="" id="{FB4DCED6-60A8-4203-B775-8DC4863EE5EA}"/>
              </a:ext>
            </a:extLst>
          </p:cNvPr>
          <p:cNvSpPr>
            <a:spLocks noGrp="1"/>
          </p:cNvSpPr>
          <p:nvPr>
            <p:ph type="title"/>
          </p:nvPr>
        </p:nvSpPr>
        <p:spPr>
          <a:xfrm>
            <a:off x="180751" y="121872"/>
            <a:ext cx="10515600" cy="601138"/>
          </a:xfrm>
        </p:spPr>
        <p:txBody>
          <a:bodyPr>
            <a:normAutofit/>
          </a:bodyPr>
          <a:lstStyle/>
          <a:p>
            <a:r>
              <a:rPr lang="en-GB" sz="3600" dirty="0">
                <a:ln w="0">
                  <a:solidFill>
                    <a:srgbClr val="FFCC00"/>
                  </a:solidFill>
                </a:ln>
                <a:solidFill>
                  <a:srgbClr val="140A9A"/>
                </a:solidFill>
                <a:cs typeface="Arial" panose="020B0604020202020204" pitchFamily="34" charset="0"/>
              </a:rPr>
              <a:t>Demolition: LED Lamps</a:t>
            </a:r>
          </a:p>
        </p:txBody>
      </p:sp>
      <p:cxnSp>
        <p:nvCxnSpPr>
          <p:cNvPr id="17" name="Straight Connector 16">
            <a:extLst>
              <a:ext uri="{FF2B5EF4-FFF2-40B4-BE49-F238E27FC236}">
                <a16:creationId xmlns:a16="http://schemas.microsoft.com/office/drawing/2014/main" xmlns="" id="{E75AA1CA-A612-4A39-A320-38037B625276}"/>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68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560117" y="1712799"/>
            <a:ext cx="3412072" cy="471008"/>
          </a:xfrm>
        </p:spPr>
        <p:txBody>
          <a:bodyPr>
            <a:noAutofit/>
          </a:bodyPr>
          <a:lstStyle/>
          <a:p>
            <a:pPr marL="0" lvl="0" indent="0" algn="ctr">
              <a:lnSpc>
                <a:spcPct val="107000"/>
              </a:lnSpc>
              <a:buNone/>
            </a:pPr>
            <a:r>
              <a:rPr lang="en-GB" sz="2000" b="0" dirty="0">
                <a:solidFill>
                  <a:srgbClr val="140A9A"/>
                </a:solidFill>
                <a:effectLst/>
                <a:ea typeface="Calibri" panose="020F0502020204030204" pitchFamily="34" charset="0"/>
                <a:cs typeface="Calibri" panose="020F0502020204030204" pitchFamily="34" charset="0"/>
              </a:rPr>
              <a:t>15mm bolted on side guards</a:t>
            </a:r>
            <a:endParaRPr lang="en-GB" sz="2000" b="0" dirty="0">
              <a:solidFill>
                <a:srgbClr val="140A9A"/>
              </a:solidFill>
              <a:ea typeface="Calibri" panose="020F0502020204030204" pitchFamily="34" charset="0"/>
              <a:cs typeface="Calibri" panose="020F0502020204030204" pitchFamily="34" charset="0"/>
            </a:endParaRPr>
          </a:p>
        </p:txBody>
      </p:sp>
      <p:pic>
        <p:nvPicPr>
          <p:cNvPr id="4" name="Picture 19" descr="npo0000f0">
            <a:extLst>
              <a:ext uri="{FF2B5EF4-FFF2-40B4-BE49-F238E27FC236}">
                <a16:creationId xmlns:a16="http://schemas.microsoft.com/office/drawing/2014/main" xmlns="" id="{765314B6-DB20-4823-8BB0-1FB1288701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67631" y="2315622"/>
            <a:ext cx="3432680" cy="2297256"/>
          </a:xfrm>
          <a:prstGeom prst="rect">
            <a:avLst/>
          </a:prstGeom>
          <a:noFill/>
          <a:ln w="6350" algn="ctr">
            <a:solidFill>
              <a:srgbClr val="140A9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xmlns="" id="{9924D05B-039E-438D-BAF6-DBA72DF67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18" y="2314729"/>
            <a:ext cx="3412072" cy="2274715"/>
          </a:xfrm>
          <a:prstGeom prst="rect">
            <a:avLst/>
          </a:prstGeom>
          <a:noFill/>
          <a:ln w="6350" algn="ctr">
            <a:solidFill>
              <a:srgbClr val="140A9A"/>
            </a:solidFill>
            <a:miter lim="800000"/>
            <a:headEnd/>
            <a:tailEnd/>
          </a:ln>
          <a:effectLst/>
        </p:spPr>
      </p:pic>
      <p:pic>
        <p:nvPicPr>
          <p:cNvPr id="6" name="Picture 5">
            <a:extLst>
              <a:ext uri="{FF2B5EF4-FFF2-40B4-BE49-F238E27FC236}">
                <a16:creationId xmlns:a16="http://schemas.microsoft.com/office/drawing/2014/main" xmlns="" id="{DACBD96B-7A9E-4520-8233-85F4591FA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6299" y="2314729"/>
            <a:ext cx="3447223" cy="2298149"/>
          </a:xfrm>
          <a:prstGeom prst="rect">
            <a:avLst/>
          </a:prstGeom>
          <a:noFill/>
          <a:ln w="6350" algn="ctr">
            <a:solidFill>
              <a:srgbClr val="140A9A"/>
            </a:solidFill>
            <a:miter lim="800000"/>
            <a:headEnd/>
            <a:tailEnd/>
          </a:ln>
          <a:effectLst/>
        </p:spPr>
      </p:pic>
      <p:sp>
        <p:nvSpPr>
          <p:cNvPr id="14" name="Title 1">
            <a:extLst>
              <a:ext uri="{FF2B5EF4-FFF2-40B4-BE49-F238E27FC236}">
                <a16:creationId xmlns:a16="http://schemas.microsoft.com/office/drawing/2014/main" xmlns="" id="{DC9B037D-5CEB-4CCE-A3F7-F7725A5B06FC}"/>
              </a:ext>
            </a:extLst>
          </p:cNvPr>
          <p:cNvSpPr>
            <a:spLocks noGrp="1"/>
          </p:cNvSpPr>
          <p:nvPr>
            <p:ph type="title"/>
          </p:nvPr>
        </p:nvSpPr>
        <p:spPr>
          <a:xfrm>
            <a:off x="180750" y="121872"/>
            <a:ext cx="9803221" cy="601138"/>
          </a:xfrm>
        </p:spPr>
        <p:txBody>
          <a:bodyPr>
            <a:normAutofit/>
          </a:bodyPr>
          <a:lstStyle/>
          <a:p>
            <a:r>
              <a:rPr lang="en-GB" sz="3600" dirty="0">
                <a:ln w="0">
                  <a:solidFill>
                    <a:srgbClr val="FFCC00"/>
                  </a:solidFill>
                </a:ln>
                <a:solidFill>
                  <a:srgbClr val="140A9A"/>
                </a:solidFill>
                <a:cs typeface="Arial" panose="020B0604020202020204" pitchFamily="34" charset="0"/>
              </a:rPr>
              <a:t>Demolition: Protection</a:t>
            </a:r>
          </a:p>
        </p:txBody>
      </p:sp>
      <p:cxnSp>
        <p:nvCxnSpPr>
          <p:cNvPr id="15" name="Straight Connector 14">
            <a:extLst>
              <a:ext uri="{FF2B5EF4-FFF2-40B4-BE49-F238E27FC236}">
                <a16:creationId xmlns:a16="http://schemas.microsoft.com/office/drawing/2014/main" xmlns="" id="{B439711E-5E63-49BE-9D4B-CB5AB940A658}"/>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xmlns="" id="{CD4D1BB6-C75C-44DB-AA81-4F63B2BBF976}"/>
              </a:ext>
            </a:extLst>
          </p:cNvPr>
          <p:cNvSpPr txBox="1"/>
          <p:nvPr/>
        </p:nvSpPr>
        <p:spPr>
          <a:xfrm>
            <a:off x="4396299" y="1763637"/>
            <a:ext cx="3447223" cy="400110"/>
          </a:xfrm>
          <a:prstGeom prst="rect">
            <a:avLst/>
          </a:prstGeom>
          <a:noFill/>
        </p:spPr>
        <p:txBody>
          <a:bodyPr wrap="square">
            <a:spAutoFit/>
          </a:bodyPr>
          <a:lstStyle/>
          <a:p>
            <a:pPr algn="ctr"/>
            <a:r>
              <a:rPr lang="en-GB" sz="2000" b="0" dirty="0">
                <a:solidFill>
                  <a:srgbClr val="140A9A"/>
                </a:solidFill>
                <a:effectLst/>
                <a:ea typeface="Calibri" panose="020F0502020204030204" pitchFamily="34" charset="0"/>
                <a:cs typeface="Calibri" panose="020F0502020204030204" pitchFamily="34" charset="0"/>
              </a:rPr>
              <a:t>Wrap around side protection</a:t>
            </a:r>
            <a:endParaRPr lang="en-GB" sz="2000" dirty="0">
              <a:solidFill>
                <a:srgbClr val="140A9A"/>
              </a:solidFill>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B9D9C4D6-F581-4C02-B75F-A593952BED75}"/>
              </a:ext>
            </a:extLst>
          </p:cNvPr>
          <p:cNvSpPr txBox="1"/>
          <p:nvPr/>
        </p:nvSpPr>
        <p:spPr>
          <a:xfrm>
            <a:off x="8267632" y="1763637"/>
            <a:ext cx="3432680" cy="400110"/>
          </a:xfrm>
          <a:prstGeom prst="rect">
            <a:avLst/>
          </a:prstGeom>
          <a:noFill/>
        </p:spPr>
        <p:txBody>
          <a:bodyPr wrap="square">
            <a:spAutoFit/>
          </a:bodyPr>
          <a:lstStyle/>
          <a:p>
            <a:pPr algn="ctr"/>
            <a:r>
              <a:rPr lang="en-GB" sz="2000" b="0" dirty="0">
                <a:solidFill>
                  <a:srgbClr val="140A9A"/>
                </a:solidFill>
                <a:effectLst/>
                <a:ea typeface="Calibri" panose="020F0502020204030204" pitchFamily="34" charset="0"/>
                <a:cs typeface="Calibri" panose="020F0502020204030204" pitchFamily="34" charset="0"/>
              </a:rPr>
              <a:t>9mm </a:t>
            </a:r>
            <a:r>
              <a:rPr lang="en-GB" sz="2000" b="0" dirty="0" err="1">
                <a:solidFill>
                  <a:srgbClr val="140A9A"/>
                </a:solidFill>
                <a:effectLst/>
                <a:ea typeface="Calibri" panose="020F0502020204030204" pitchFamily="34" charset="0"/>
                <a:cs typeface="Calibri" panose="020F0502020204030204" pitchFamily="34" charset="0"/>
              </a:rPr>
              <a:t>underguards</a:t>
            </a:r>
            <a:endParaRPr lang="en-GB" sz="2000" dirty="0"/>
          </a:p>
        </p:txBody>
      </p:sp>
    </p:spTree>
    <p:extLst>
      <p:ext uri="{BB962C8B-B14F-4D97-AF65-F5344CB8AC3E}">
        <p14:creationId xmlns:p14="http://schemas.microsoft.com/office/powerpoint/2010/main" val="334198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404C66A-6FBE-4396-BE09-0B2A71E4CB32}"/>
              </a:ext>
            </a:extLst>
          </p:cNvPr>
          <p:cNvSpPr txBox="1"/>
          <p:nvPr/>
        </p:nvSpPr>
        <p:spPr>
          <a:xfrm>
            <a:off x="7949701" y="1791675"/>
            <a:ext cx="3919698" cy="3046988"/>
          </a:xfrm>
          <a:prstGeom prst="rect">
            <a:avLst/>
          </a:prstGeom>
          <a:gradFill flip="none" rotWithShape="1">
            <a:gsLst>
              <a:gs pos="0">
                <a:srgbClr val="FFCC00">
                  <a:tint val="66000"/>
                  <a:satMod val="160000"/>
                </a:srgbClr>
              </a:gs>
              <a:gs pos="50000">
                <a:srgbClr val="FFCC00">
                  <a:tint val="44500"/>
                  <a:satMod val="160000"/>
                </a:srgbClr>
              </a:gs>
              <a:gs pos="100000">
                <a:srgbClr val="FFCC00">
                  <a:tint val="23500"/>
                  <a:satMod val="160000"/>
                </a:srgbClr>
              </a:gs>
            </a:gsLst>
            <a:path path="circle">
              <a:fillToRect l="100000" b="100000"/>
            </a:path>
            <a:tileRect t="-100000" r="-100000"/>
          </a:gradFill>
          <a:ln w="6350">
            <a:solidFill>
              <a:srgbClr val="140A9A"/>
            </a:solidFill>
          </a:ln>
        </p:spPr>
        <p:txBody>
          <a:bodyPr wrap="square" rtlCol="0">
            <a:spAutoFit/>
          </a:bodyPr>
          <a:lstStyle/>
          <a:p>
            <a:pPr algn="ctr">
              <a:spcBef>
                <a:spcPts val="600"/>
              </a:spcBef>
            </a:pPr>
            <a:r>
              <a:rPr lang="en-GB" sz="1400" b="1" dirty="0">
                <a:solidFill>
                  <a:srgbClr val="140A9A"/>
                </a:solidFill>
              </a:rPr>
              <a:t>Test requirement:</a:t>
            </a:r>
          </a:p>
          <a:p>
            <a:pPr marL="285744" indent="-285744">
              <a:spcBef>
                <a:spcPts val="600"/>
              </a:spcBef>
              <a:buFont typeface="Arial" panose="020B0604020202020204" pitchFamily="34" charset="0"/>
              <a:buChar char="•"/>
              <a:tabLst>
                <a:tab pos="1520787" algn="l"/>
              </a:tabLst>
            </a:pPr>
            <a:r>
              <a:rPr lang="en-GB" sz="1200" b="1" dirty="0">
                <a:solidFill>
                  <a:srgbClr val="140A9A"/>
                </a:solidFill>
              </a:rPr>
              <a:t>Impactor: </a:t>
            </a:r>
            <a:r>
              <a:rPr lang="en-GB" sz="1200" dirty="0">
                <a:solidFill>
                  <a:srgbClr val="140A9A"/>
                </a:solidFill>
              </a:rPr>
              <a:t>steel sphere, diameter 100mm, 4.11 kg.</a:t>
            </a:r>
          </a:p>
          <a:p>
            <a:pPr marL="285744" indent="-285744">
              <a:spcBef>
                <a:spcPts val="600"/>
              </a:spcBef>
              <a:buFont typeface="Arial" panose="020B0604020202020204" pitchFamily="34" charset="0"/>
              <a:buChar char="•"/>
              <a:tabLst>
                <a:tab pos="1520787" algn="l"/>
              </a:tabLst>
            </a:pPr>
            <a:r>
              <a:rPr lang="en-GB" sz="1200" b="1" dirty="0">
                <a:solidFill>
                  <a:srgbClr val="140A9A"/>
                </a:solidFill>
              </a:rPr>
              <a:t>Drop type: </a:t>
            </a:r>
            <a:r>
              <a:rPr lang="en-GB" sz="1200" dirty="0">
                <a:solidFill>
                  <a:srgbClr val="140A9A"/>
                </a:solidFill>
              </a:rPr>
              <a:t>P1A – P4A: </a:t>
            </a:r>
            <a:r>
              <a:rPr lang="en-GB" sz="1200" dirty="0">
                <a:solidFill>
                  <a:srgbClr val="140A9A"/>
                </a:solidFill>
                <a:cs typeface="Arial" panose="020B0604020202020204" pitchFamily="34" charset="0"/>
              </a:rPr>
              <a:t>Impactor dropped three times from the test height. The points of impact form an equilateral triangle with a side length of approx. 130mm.</a:t>
            </a:r>
            <a:br>
              <a:rPr lang="en-GB" sz="1200" dirty="0">
                <a:solidFill>
                  <a:srgbClr val="140A9A"/>
                </a:solidFill>
                <a:cs typeface="Arial" panose="020B0604020202020204" pitchFamily="34" charset="0"/>
              </a:rPr>
            </a:br>
            <a:r>
              <a:rPr lang="en-GB" sz="1200" b="1" dirty="0">
                <a:solidFill>
                  <a:srgbClr val="140A9A"/>
                </a:solidFill>
                <a:cs typeface="Arial" panose="020B0604020202020204" pitchFamily="34" charset="0"/>
              </a:rPr>
              <a:t>P5A: </a:t>
            </a:r>
            <a:r>
              <a:rPr lang="en-GB" sz="1200" dirty="0">
                <a:solidFill>
                  <a:srgbClr val="140A9A"/>
                </a:solidFill>
                <a:cs typeface="Arial" panose="020B0604020202020204" pitchFamily="34" charset="0"/>
              </a:rPr>
              <a:t>Same procedure as for P4A, but repeated 3 times, making a total of 9 impacts, 3 impacts on each of the three impact points.</a:t>
            </a:r>
            <a:endParaRPr lang="en-GB" sz="1200" dirty="0">
              <a:solidFill>
                <a:srgbClr val="140A9A"/>
              </a:solidFill>
            </a:endParaRPr>
          </a:p>
          <a:p>
            <a:pPr algn="ctr"/>
            <a:endParaRPr lang="en-GB" sz="1200" b="1" dirty="0">
              <a:solidFill>
                <a:srgbClr val="140A9A"/>
              </a:solidFill>
            </a:endParaRPr>
          </a:p>
          <a:p>
            <a:pPr algn="ctr"/>
            <a:r>
              <a:rPr lang="en-GB" sz="2000" b="1" dirty="0">
                <a:solidFill>
                  <a:srgbClr val="140A9A"/>
                </a:solidFill>
              </a:rPr>
              <a:t>The glass is intended to resist impact of heavy materials travelling at high speed.</a:t>
            </a:r>
          </a:p>
        </p:txBody>
      </p:sp>
      <p:sp>
        <p:nvSpPr>
          <p:cNvPr id="15" name="Title 1">
            <a:extLst>
              <a:ext uri="{FF2B5EF4-FFF2-40B4-BE49-F238E27FC236}">
                <a16:creationId xmlns:a16="http://schemas.microsoft.com/office/drawing/2014/main" xmlns="" id="{A4B629ED-7959-448D-8BF3-90F911E938B6}"/>
              </a:ext>
            </a:extLst>
          </p:cNvPr>
          <p:cNvSpPr>
            <a:spLocks noGrp="1"/>
          </p:cNvSpPr>
          <p:nvPr>
            <p:ph type="title"/>
          </p:nvPr>
        </p:nvSpPr>
        <p:spPr>
          <a:xfrm>
            <a:off x="180750" y="121872"/>
            <a:ext cx="11706449" cy="601138"/>
          </a:xfrm>
        </p:spPr>
        <p:txBody>
          <a:bodyPr>
            <a:noAutofit/>
          </a:bodyPr>
          <a:lstStyle/>
          <a:p>
            <a:r>
              <a:rPr lang="en-GB" sz="3600" dirty="0">
                <a:ln w="0">
                  <a:solidFill>
                    <a:srgbClr val="FFCC00"/>
                  </a:solidFill>
                </a:ln>
                <a:solidFill>
                  <a:srgbClr val="140A9A"/>
                </a:solidFill>
                <a:cs typeface="Arial" panose="020B0604020202020204" pitchFamily="34" charset="0"/>
              </a:rPr>
              <a:t>Demolition: Laminated High Impact Glass</a:t>
            </a:r>
          </a:p>
        </p:txBody>
      </p:sp>
      <p:cxnSp>
        <p:nvCxnSpPr>
          <p:cNvPr id="16" name="Straight Connector 15">
            <a:extLst>
              <a:ext uri="{FF2B5EF4-FFF2-40B4-BE49-F238E27FC236}">
                <a16:creationId xmlns:a16="http://schemas.microsoft.com/office/drawing/2014/main" xmlns="" id="{B674DB0D-4545-4376-A01F-30E824D653A0}"/>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pic>
        <p:nvPicPr>
          <p:cNvPr id="17" name="Picture 1">
            <a:extLst>
              <a:ext uri="{FF2B5EF4-FFF2-40B4-BE49-F238E27FC236}">
                <a16:creationId xmlns:a16="http://schemas.microsoft.com/office/drawing/2014/main" xmlns="" id="{D0CD2A00-ECF4-4697-9A4F-07C61DA788D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757" y="1979017"/>
            <a:ext cx="3729429" cy="267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picture containing yellow, transport&#10;&#10;Description automatically generated">
            <a:extLst>
              <a:ext uri="{FF2B5EF4-FFF2-40B4-BE49-F238E27FC236}">
                <a16:creationId xmlns:a16="http://schemas.microsoft.com/office/drawing/2014/main" xmlns="" id="{738ADB39-B968-44E5-BED1-98258C540F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30" t="5321" r="6661" b="5727"/>
          <a:stretch/>
        </p:blipFill>
        <p:spPr>
          <a:xfrm rot="16200000">
            <a:off x="3433770" y="1886637"/>
            <a:ext cx="5025347" cy="3513890"/>
          </a:xfrm>
          <a:prstGeom prst="rect">
            <a:avLst/>
          </a:prstGeom>
          <a:ln w="6350">
            <a:solidFill>
              <a:srgbClr val="140A9A"/>
            </a:solidFill>
          </a:ln>
        </p:spPr>
      </p:pic>
    </p:spTree>
    <p:extLst>
      <p:ext uri="{BB962C8B-B14F-4D97-AF65-F5344CB8AC3E}">
        <p14:creationId xmlns:p14="http://schemas.microsoft.com/office/powerpoint/2010/main" val="312309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334C441-A167-4CE3-BE56-2FD92F684F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28565" y="1055130"/>
            <a:ext cx="8134869" cy="4747740"/>
          </a:xfrm>
          <a:prstGeom prst="rect">
            <a:avLst/>
          </a:prstGeom>
          <a:ln w="6350">
            <a:solidFill>
              <a:srgbClr val="140A9A"/>
            </a:solidFill>
          </a:ln>
        </p:spPr>
      </p:pic>
      <p:sp>
        <p:nvSpPr>
          <p:cNvPr id="14" name="Title 1">
            <a:extLst>
              <a:ext uri="{FF2B5EF4-FFF2-40B4-BE49-F238E27FC236}">
                <a16:creationId xmlns:a16="http://schemas.microsoft.com/office/drawing/2014/main" xmlns="" id="{ACF6A545-E9E7-46CB-A1F2-64F40B1A67CE}"/>
              </a:ext>
            </a:extLst>
          </p:cNvPr>
          <p:cNvSpPr>
            <a:spLocks noGrp="1"/>
          </p:cNvSpPr>
          <p:nvPr>
            <p:ph type="title"/>
          </p:nvPr>
        </p:nvSpPr>
        <p:spPr>
          <a:xfrm>
            <a:off x="180750" y="121872"/>
            <a:ext cx="8920719" cy="601138"/>
          </a:xfrm>
        </p:spPr>
        <p:txBody>
          <a:bodyPr>
            <a:normAutofit/>
          </a:bodyPr>
          <a:lstStyle/>
          <a:p>
            <a:r>
              <a:rPr lang="en-GB" sz="3600" dirty="0">
                <a:ln w="0">
                  <a:solidFill>
                    <a:srgbClr val="FFCC00"/>
                  </a:solidFill>
                </a:ln>
                <a:solidFill>
                  <a:srgbClr val="140A9A"/>
                </a:solidFill>
                <a:cs typeface="Arial" panose="020B0604020202020204" pitchFamily="34" charset="0"/>
              </a:rPr>
              <a:t>Demolition: Lifting Eyes</a:t>
            </a:r>
          </a:p>
        </p:txBody>
      </p:sp>
      <p:cxnSp>
        <p:nvCxnSpPr>
          <p:cNvPr id="15" name="Straight Connector 14">
            <a:extLst>
              <a:ext uri="{FF2B5EF4-FFF2-40B4-BE49-F238E27FC236}">
                <a16:creationId xmlns:a16="http://schemas.microsoft.com/office/drawing/2014/main" xmlns="" id="{DDF75E54-5F53-43A1-A66B-967205FB935B}"/>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009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7C49483-A3C0-4436-BF7E-9ACB65FE4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2764" y="1573247"/>
            <a:ext cx="5557000" cy="3511014"/>
          </a:xfrm>
          <a:prstGeom prst="rect">
            <a:avLst/>
          </a:prstGeom>
          <a:ln w="6350">
            <a:solidFill>
              <a:srgbClr val="140A9A"/>
            </a:solidFill>
          </a:ln>
        </p:spPr>
      </p:pic>
      <p:pic>
        <p:nvPicPr>
          <p:cNvPr id="6" name="Picture 5">
            <a:extLst>
              <a:ext uri="{FF2B5EF4-FFF2-40B4-BE49-F238E27FC236}">
                <a16:creationId xmlns:a16="http://schemas.microsoft.com/office/drawing/2014/main" xmlns="" id="{E0585168-EA83-41C4-AD0F-6D179A12E7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9484" y="1573247"/>
            <a:ext cx="4022172" cy="3511013"/>
          </a:xfrm>
          <a:prstGeom prst="rect">
            <a:avLst/>
          </a:prstGeom>
          <a:ln w="6350">
            <a:solidFill>
              <a:srgbClr val="140A9A"/>
            </a:solidFill>
          </a:ln>
        </p:spPr>
      </p:pic>
      <p:sp>
        <p:nvSpPr>
          <p:cNvPr id="11" name="Title 1">
            <a:extLst>
              <a:ext uri="{FF2B5EF4-FFF2-40B4-BE49-F238E27FC236}">
                <a16:creationId xmlns:a16="http://schemas.microsoft.com/office/drawing/2014/main" xmlns="" id="{6D46B481-904A-40B7-9D54-D784FFA92680}"/>
              </a:ext>
            </a:extLst>
          </p:cNvPr>
          <p:cNvSpPr>
            <a:spLocks noGrp="1"/>
          </p:cNvSpPr>
          <p:nvPr>
            <p:ph type="title"/>
          </p:nvPr>
        </p:nvSpPr>
        <p:spPr>
          <a:xfrm>
            <a:off x="180750" y="121872"/>
            <a:ext cx="9122737" cy="601138"/>
          </a:xfrm>
        </p:spPr>
        <p:txBody>
          <a:bodyPr>
            <a:normAutofit/>
          </a:bodyPr>
          <a:lstStyle/>
          <a:p>
            <a:r>
              <a:rPr lang="en-GB" sz="3600" dirty="0">
                <a:ln w="0">
                  <a:solidFill>
                    <a:srgbClr val="FFCC00"/>
                  </a:solidFill>
                </a:ln>
                <a:solidFill>
                  <a:srgbClr val="140A9A"/>
                </a:solidFill>
                <a:cs typeface="Arial" panose="020B0604020202020204" pitchFamily="34" charset="0"/>
              </a:rPr>
              <a:t>Demolition: Arm End Camera</a:t>
            </a:r>
          </a:p>
        </p:txBody>
      </p:sp>
      <p:cxnSp>
        <p:nvCxnSpPr>
          <p:cNvPr id="12" name="Straight Connector 11">
            <a:extLst>
              <a:ext uri="{FF2B5EF4-FFF2-40B4-BE49-F238E27FC236}">
                <a16:creationId xmlns:a16="http://schemas.microsoft.com/office/drawing/2014/main" xmlns="" id="{2A066487-1936-42C8-AD05-99D75362726F}"/>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534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668079" y="1014824"/>
            <a:ext cx="10515600" cy="1603375"/>
          </a:xfrm>
        </p:spPr>
        <p:txBody>
          <a:bodyPr>
            <a:normAutofit/>
          </a:bodyPr>
          <a:lstStyle/>
          <a:p>
            <a:pPr marL="0" marR="0" lvl="0" indent="0" fontAlgn="auto">
              <a:lnSpc>
                <a:spcPct val="100000"/>
              </a:lnSpc>
              <a:spcAft>
                <a:spcPts val="600"/>
              </a:spcAft>
              <a:buClrTx/>
              <a:buSzPct val="100000"/>
              <a:buNone/>
              <a:tabLst/>
              <a:defRPr/>
            </a:pPr>
            <a:r>
              <a:rPr lang="en-GB" sz="2200" b="0" dirty="0">
                <a:solidFill>
                  <a:srgbClr val="140A9A"/>
                </a:solidFill>
                <a:latin typeface="Arial" panose="020B0604020202020204" pitchFamily="34" charset="0"/>
                <a:cs typeface="Arial" panose="020B0604020202020204" pitchFamily="34" charset="0"/>
              </a:rPr>
              <a:t>If the work equipment levers are not in neutral when the lock lever is released, the machine is prevented from any movement.</a:t>
            </a:r>
          </a:p>
          <a:p>
            <a:pPr marL="0" marR="0" lvl="0" indent="0" fontAlgn="auto">
              <a:lnSpc>
                <a:spcPct val="100000"/>
              </a:lnSpc>
              <a:spcAft>
                <a:spcPts val="600"/>
              </a:spcAft>
              <a:buClrTx/>
              <a:buSzPct val="100000"/>
              <a:buNone/>
              <a:tabLst/>
              <a:defRPr/>
            </a:pPr>
            <a:r>
              <a:rPr lang="en-GB" sz="2200" b="0" dirty="0">
                <a:solidFill>
                  <a:srgbClr val="140A9A"/>
                </a:solidFill>
                <a:latin typeface="Arial" panose="020B0604020202020204" pitchFamily="34" charset="0"/>
                <a:cs typeface="Arial" panose="020B0604020202020204" pitchFamily="34" charset="0"/>
              </a:rPr>
              <a:t>The auto stop status is shown on the monitor panel.</a:t>
            </a:r>
          </a:p>
          <a:p>
            <a:pPr marL="0" indent="0">
              <a:buNone/>
            </a:pPr>
            <a:endParaRPr lang="en-GB" dirty="0"/>
          </a:p>
        </p:txBody>
      </p:sp>
      <p:pic>
        <p:nvPicPr>
          <p:cNvPr id="10" name="Picture 25">
            <a:extLst>
              <a:ext uri="{FF2B5EF4-FFF2-40B4-BE49-F238E27FC236}">
                <a16:creationId xmlns:a16="http://schemas.microsoft.com/office/drawing/2014/main" xmlns="" id="{2D47CF7C-9C84-4EA8-88F2-2E5B2F88F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9096" y="2653856"/>
            <a:ext cx="4779132" cy="281909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4">
            <a:extLst>
              <a:ext uri="{FF2B5EF4-FFF2-40B4-BE49-F238E27FC236}">
                <a16:creationId xmlns:a16="http://schemas.microsoft.com/office/drawing/2014/main" xmlns="" id="{FA55549B-8E24-4C95-9E8C-08B609CEC6D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68079" y="2653857"/>
            <a:ext cx="5312803" cy="2819091"/>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xmlns="" id="{20D76CCD-7F8F-4FFB-919E-78F0B228747F}"/>
              </a:ext>
            </a:extLst>
          </p:cNvPr>
          <p:cNvSpPr>
            <a:spLocks noGrp="1"/>
          </p:cNvSpPr>
          <p:nvPr>
            <p:ph type="title"/>
          </p:nvPr>
        </p:nvSpPr>
        <p:spPr>
          <a:xfrm>
            <a:off x="180751" y="121872"/>
            <a:ext cx="7715474" cy="601138"/>
          </a:xfrm>
        </p:spPr>
        <p:txBody>
          <a:bodyPr>
            <a:normAutofit fontScale="90000"/>
          </a:bodyPr>
          <a:lstStyle/>
          <a:p>
            <a:r>
              <a:rPr lang="en-GB" sz="3600" dirty="0">
                <a:ln w="0">
                  <a:solidFill>
                    <a:srgbClr val="FFCC00"/>
                  </a:solidFill>
                </a:ln>
                <a:solidFill>
                  <a:srgbClr val="140A9A"/>
                </a:solidFill>
                <a:cs typeface="Arial" panose="020B0604020202020204" pitchFamily="34" charset="0"/>
              </a:rPr>
              <a:t>Neutral Position Detection System</a:t>
            </a:r>
          </a:p>
        </p:txBody>
      </p:sp>
      <p:cxnSp>
        <p:nvCxnSpPr>
          <p:cNvPr id="17" name="Straight Connector 16">
            <a:extLst>
              <a:ext uri="{FF2B5EF4-FFF2-40B4-BE49-F238E27FC236}">
                <a16:creationId xmlns:a16="http://schemas.microsoft.com/office/drawing/2014/main" xmlns="" id="{EBD276C9-52AA-4762-9C7B-BF59A4B98A44}"/>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299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9195389" y="2608982"/>
            <a:ext cx="2351567" cy="1473916"/>
          </a:xfrm>
        </p:spPr>
        <p:txBody>
          <a:bodyPr/>
          <a:lstStyle/>
          <a:p>
            <a:pPr marL="0" indent="0" algn="ctr">
              <a:buNone/>
            </a:pPr>
            <a:r>
              <a:rPr lang="en-GB" sz="2200" b="0" dirty="0">
                <a:solidFill>
                  <a:srgbClr val="140A9A"/>
                </a:solidFill>
                <a:latin typeface="Arial" panose="020B0604020202020204" pitchFamily="34" charset="0"/>
                <a:cs typeface="Arial" panose="020B0604020202020204" pitchFamily="34" charset="0"/>
              </a:rPr>
              <a:t>Safety rails added to higher risk areas of machines</a:t>
            </a:r>
          </a:p>
          <a:p>
            <a:pPr algn="ctr"/>
            <a:endParaRPr lang="en-GB" dirty="0"/>
          </a:p>
        </p:txBody>
      </p:sp>
      <p:pic>
        <p:nvPicPr>
          <p:cNvPr id="7" name="Picture 6" descr="A picture containing outdoor, sky, yellow, ground&#10;&#10;Description automatically generated">
            <a:extLst>
              <a:ext uri="{FF2B5EF4-FFF2-40B4-BE49-F238E27FC236}">
                <a16:creationId xmlns:a16="http://schemas.microsoft.com/office/drawing/2014/main" xmlns="" id="{0EEABA0B-FB66-46DF-A8A0-F96A61204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0624" y="884088"/>
            <a:ext cx="5477322" cy="5089823"/>
          </a:xfrm>
          <a:prstGeom prst="rect">
            <a:avLst/>
          </a:prstGeom>
          <a:ln w="6350">
            <a:solidFill>
              <a:srgbClr val="140A9A"/>
            </a:solidFill>
          </a:ln>
        </p:spPr>
      </p:pic>
      <p:sp>
        <p:nvSpPr>
          <p:cNvPr id="11" name="Title 1">
            <a:extLst>
              <a:ext uri="{FF2B5EF4-FFF2-40B4-BE49-F238E27FC236}">
                <a16:creationId xmlns:a16="http://schemas.microsoft.com/office/drawing/2014/main" xmlns="" id="{EC0959FD-9C14-477A-8802-B6614553A23C}"/>
              </a:ext>
            </a:extLst>
          </p:cNvPr>
          <p:cNvSpPr txBox="1">
            <a:spLocks/>
          </p:cNvSpPr>
          <p:nvPr/>
        </p:nvSpPr>
        <p:spPr>
          <a:xfrm>
            <a:off x="180750" y="121872"/>
            <a:ext cx="8086949" cy="601138"/>
          </a:xfrm>
          <a:prstGeom prst="rect">
            <a:avLst/>
          </a:prstGeom>
        </p:spPr>
        <p:txBody>
          <a:bodyPr vert="horz" lIns="0" tIns="0" rIns="0" bIns="0" rtlCol="0" anchor="ctr" anchorCtr="0">
            <a:normAutofit/>
          </a:bodyPr>
          <a:lstStyle>
            <a:lvl1pPr algn="l" defTabSz="609585" rtl="0" eaLnBrk="1" latinLnBrk="0" hangingPunct="1">
              <a:spcBef>
                <a:spcPct val="0"/>
              </a:spcBef>
              <a:buNone/>
              <a:defRPr sz="4267" kern="1200">
                <a:solidFill>
                  <a:schemeClr val="tx1"/>
                </a:solidFill>
                <a:latin typeface="+mj-lt"/>
                <a:ea typeface="+mj-ea"/>
                <a:cs typeface="+mj-cs"/>
              </a:defRPr>
            </a:lvl1pPr>
          </a:lstStyle>
          <a:p>
            <a:r>
              <a:rPr lang="en-GB" sz="3600" dirty="0">
                <a:ln w="0">
                  <a:solidFill>
                    <a:srgbClr val="FFCC00"/>
                  </a:solidFill>
                </a:ln>
                <a:solidFill>
                  <a:srgbClr val="140A9A"/>
                </a:solidFill>
                <a:cs typeface="Arial" panose="020B0604020202020204" pitchFamily="34" charset="0"/>
              </a:rPr>
              <a:t>‘Boxing Ring’ Safety Rails</a:t>
            </a:r>
          </a:p>
        </p:txBody>
      </p:sp>
      <p:cxnSp>
        <p:nvCxnSpPr>
          <p:cNvPr id="12" name="Straight Connector 11">
            <a:extLst>
              <a:ext uri="{FF2B5EF4-FFF2-40B4-BE49-F238E27FC236}">
                <a16:creationId xmlns:a16="http://schemas.microsoft.com/office/drawing/2014/main" xmlns="" id="{95CA9262-F0FC-4212-BF41-1778C258902D}"/>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032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904552" y="1253331"/>
            <a:ext cx="6158024" cy="4351338"/>
          </a:xfrm>
        </p:spPr>
        <p:txBody>
          <a:bodyPr/>
          <a:lstStyle/>
          <a:p>
            <a:pPr marL="0" indent="0" algn="ctr">
              <a:buNone/>
            </a:pPr>
            <a:r>
              <a:rPr lang="en-GB" sz="2200" b="0" dirty="0">
                <a:solidFill>
                  <a:srgbClr val="140A9A"/>
                </a:solidFill>
                <a:latin typeface="Arial" panose="020B0604020202020204" pitchFamily="34" charset="0"/>
                <a:cs typeface="Arial" panose="020B0604020202020204" pitchFamily="34" charset="0"/>
              </a:rPr>
              <a:t>Less human interaction needed = less risk = higher safety levels.</a:t>
            </a:r>
          </a:p>
          <a:p>
            <a:pPr marL="0" indent="0">
              <a:buNone/>
            </a:pPr>
            <a:endParaRPr lang="en-GB" sz="2200" b="0" dirty="0">
              <a:solidFill>
                <a:srgbClr val="140A9A"/>
              </a:solidFill>
              <a:latin typeface="Arial" panose="020B0604020202020204" pitchFamily="34" charset="0"/>
              <a:cs typeface="Arial" panose="020B0604020202020204" pitchFamily="34" charset="0"/>
            </a:endParaRPr>
          </a:p>
          <a:p>
            <a:pPr marL="0" indent="0">
              <a:buNone/>
            </a:pPr>
            <a:r>
              <a:rPr lang="en-GB" sz="2200" b="0" dirty="0">
                <a:solidFill>
                  <a:srgbClr val="140A9A"/>
                </a:solidFill>
                <a:latin typeface="Arial" panose="020B0604020202020204" pitchFamily="34" charset="0"/>
                <a:cs typeface="Arial" panose="020B0604020202020204" pitchFamily="34" charset="0"/>
              </a:rPr>
              <a:t>Machine is fitted with sensors, monitor and antennae which then offer extremely fine control for the functions.</a:t>
            </a:r>
            <a:endParaRPr lang="en-GB" dirty="0"/>
          </a:p>
        </p:txBody>
      </p:sp>
      <p:pic>
        <p:nvPicPr>
          <p:cNvPr id="4" name="Picture 3">
            <a:extLst>
              <a:ext uri="{FF2B5EF4-FFF2-40B4-BE49-F238E27FC236}">
                <a16:creationId xmlns:a16="http://schemas.microsoft.com/office/drawing/2014/main" xmlns="" id="{E28DE931-F901-411A-9FC2-A27BFE12D8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5162" y="1116420"/>
            <a:ext cx="3235170" cy="4597792"/>
          </a:xfrm>
          <a:prstGeom prst="rect">
            <a:avLst/>
          </a:prstGeom>
          <a:ln w="6350">
            <a:solidFill>
              <a:srgbClr val="140A9A"/>
            </a:solidFill>
          </a:ln>
        </p:spPr>
      </p:pic>
      <p:sp>
        <p:nvSpPr>
          <p:cNvPr id="8" name="Title 1">
            <a:extLst>
              <a:ext uri="{FF2B5EF4-FFF2-40B4-BE49-F238E27FC236}">
                <a16:creationId xmlns:a16="http://schemas.microsoft.com/office/drawing/2014/main" xmlns="" id="{755F18A7-0635-487B-B721-97F3A5BC4A8D}"/>
              </a:ext>
            </a:extLst>
          </p:cNvPr>
          <p:cNvSpPr txBox="1">
            <a:spLocks/>
          </p:cNvSpPr>
          <p:nvPr/>
        </p:nvSpPr>
        <p:spPr>
          <a:xfrm>
            <a:off x="180750" y="121872"/>
            <a:ext cx="8086949" cy="601138"/>
          </a:xfrm>
          <a:prstGeom prst="rect">
            <a:avLst/>
          </a:prstGeom>
        </p:spPr>
        <p:txBody>
          <a:bodyPr vert="horz" lIns="0" tIns="0" rIns="0" bIns="0" rtlCol="0" anchor="ctr" anchorCtr="0">
            <a:normAutofit/>
          </a:bodyPr>
          <a:lstStyle>
            <a:lvl1pPr algn="l" defTabSz="609585" rtl="0" eaLnBrk="1" latinLnBrk="0" hangingPunct="1">
              <a:spcBef>
                <a:spcPct val="0"/>
              </a:spcBef>
              <a:buNone/>
              <a:defRPr sz="4267" kern="1200">
                <a:solidFill>
                  <a:schemeClr val="tx1"/>
                </a:solidFill>
                <a:latin typeface="+mj-lt"/>
                <a:ea typeface="+mj-ea"/>
                <a:cs typeface="+mj-cs"/>
              </a:defRPr>
            </a:lvl1pPr>
          </a:lstStyle>
          <a:p>
            <a:r>
              <a:rPr lang="en-GB" sz="3600" dirty="0">
                <a:ln w="0">
                  <a:solidFill>
                    <a:srgbClr val="FFCC00"/>
                  </a:solidFill>
                </a:ln>
                <a:solidFill>
                  <a:srgbClr val="140A9A"/>
                </a:solidFill>
                <a:cs typeface="Arial" panose="020B0604020202020204" pitchFamily="34" charset="0"/>
              </a:rPr>
              <a:t>intelligent Machine Control</a:t>
            </a:r>
          </a:p>
        </p:txBody>
      </p:sp>
      <p:cxnSp>
        <p:nvCxnSpPr>
          <p:cNvPr id="9" name="Straight Connector 8">
            <a:extLst>
              <a:ext uri="{FF2B5EF4-FFF2-40B4-BE49-F238E27FC236}">
                <a16:creationId xmlns:a16="http://schemas.microsoft.com/office/drawing/2014/main" xmlns="" id="{B6131456-4FDF-40E2-A0B7-A2D913B6AC47}"/>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xmlns="" id="{E1D44EA1-0C0E-4DAD-B473-10DF73E821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340" y="4077040"/>
            <a:ext cx="5870448" cy="1210056"/>
          </a:xfrm>
          <a:prstGeom prst="rect">
            <a:avLst/>
          </a:prstGeom>
        </p:spPr>
      </p:pic>
    </p:spTree>
    <p:extLst>
      <p:ext uri="{BB962C8B-B14F-4D97-AF65-F5344CB8AC3E}">
        <p14:creationId xmlns:p14="http://schemas.microsoft.com/office/powerpoint/2010/main" val="373856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464430" y="1091984"/>
            <a:ext cx="10515600" cy="1640588"/>
          </a:xfrm>
        </p:spPr>
        <p:txBody>
          <a:bodyPr>
            <a:normAutofit lnSpcReduction="10000"/>
          </a:bodyPr>
          <a:lstStyle/>
          <a:p>
            <a:pPr marL="0" indent="0">
              <a:buNone/>
            </a:pPr>
            <a:r>
              <a:rPr lang="en-GB" sz="2200" dirty="0">
                <a:solidFill>
                  <a:srgbClr val="140A9A"/>
                </a:solidFill>
                <a:latin typeface="Arial" panose="020B0604020202020204" pitchFamily="34" charset="0"/>
                <a:cs typeface="Arial" panose="020B0604020202020204" pitchFamily="34" charset="0"/>
              </a:rPr>
              <a:t>Auto Stop Control: </a:t>
            </a:r>
            <a:r>
              <a:rPr lang="en-GB" sz="2200" b="0" dirty="0">
                <a:solidFill>
                  <a:srgbClr val="140A9A"/>
                </a:solidFill>
                <a:latin typeface="Arial" panose="020B0604020202020204" pitchFamily="34" charset="0"/>
                <a:cs typeface="Arial" panose="020B0604020202020204" pitchFamily="34" charset="0"/>
              </a:rPr>
              <a:t>Eliminates “over digging”</a:t>
            </a:r>
          </a:p>
          <a:p>
            <a:pPr marL="0" indent="0">
              <a:buNone/>
            </a:pPr>
            <a:r>
              <a:rPr lang="en-GB" sz="2200" dirty="0">
                <a:solidFill>
                  <a:srgbClr val="140A9A"/>
                </a:solidFill>
                <a:latin typeface="Arial" panose="020B0604020202020204" pitchFamily="34" charset="0"/>
                <a:cs typeface="Arial" panose="020B0604020202020204" pitchFamily="34" charset="0"/>
              </a:rPr>
              <a:t>Auto Grade Assist: </a:t>
            </a:r>
            <a:r>
              <a:rPr lang="en-US" altLang="en-US" sz="2200" b="0" dirty="0">
                <a:solidFill>
                  <a:srgbClr val="140A9A"/>
                </a:solidFill>
                <a:latin typeface="Arial" panose="020B0604020202020204" pitchFamily="34" charset="0"/>
                <a:cs typeface="Arial" panose="020B0604020202020204" pitchFamily="34" charset="0"/>
              </a:rPr>
              <a:t>Ensures finished accuracy first time, in one pass</a:t>
            </a:r>
          </a:p>
          <a:p>
            <a:pPr marL="0" indent="0">
              <a:buNone/>
            </a:pPr>
            <a:r>
              <a:rPr lang="en-GB" sz="2200" dirty="0">
                <a:solidFill>
                  <a:srgbClr val="140A9A"/>
                </a:solidFill>
                <a:latin typeface="Arial" panose="020B0604020202020204" pitchFamily="34" charset="0"/>
                <a:cs typeface="Arial" panose="020B0604020202020204" pitchFamily="34" charset="0"/>
              </a:rPr>
              <a:t>Auto Tilt Control: </a:t>
            </a:r>
            <a:r>
              <a:rPr lang="en-US" altLang="en-US" sz="2200" b="0" dirty="0">
                <a:solidFill>
                  <a:srgbClr val="140A9A"/>
                </a:solidFill>
                <a:latin typeface="Arial" panose="020B0604020202020204" pitchFamily="34" charset="0"/>
                <a:cs typeface="Arial" panose="020B0604020202020204" pitchFamily="34" charset="0"/>
              </a:rPr>
              <a:t>Makes delivering final grade quicker and easier</a:t>
            </a:r>
          </a:p>
          <a:p>
            <a:pPr marL="0" indent="0">
              <a:buNone/>
            </a:pPr>
            <a:r>
              <a:rPr lang="en-GB" sz="2200" dirty="0">
                <a:solidFill>
                  <a:srgbClr val="140A9A"/>
                </a:solidFill>
                <a:latin typeface="Arial" panose="020B0604020202020204" pitchFamily="34" charset="0"/>
                <a:cs typeface="Arial" panose="020B0604020202020204" pitchFamily="34" charset="0"/>
              </a:rPr>
              <a:t>Bucket Angle Hold: </a:t>
            </a:r>
            <a:r>
              <a:rPr lang="en-US" altLang="en-US" sz="2200" b="0" dirty="0">
                <a:solidFill>
                  <a:srgbClr val="140A9A"/>
                </a:solidFill>
                <a:latin typeface="Arial" panose="020B0604020202020204" pitchFamily="34" charset="0"/>
                <a:cs typeface="Arial" panose="020B0604020202020204" pitchFamily="34" charset="0"/>
              </a:rPr>
              <a:t>Increased productivity and easier finished quality</a:t>
            </a:r>
            <a:endParaRPr lang="en-GB" sz="2200" b="0" dirty="0">
              <a:solidFill>
                <a:srgbClr val="140A9A"/>
              </a:solidFill>
              <a:latin typeface="Arial" panose="020B0604020202020204" pitchFamily="34" charset="0"/>
              <a:cs typeface="Arial" panose="020B0604020202020204" pitchFamily="34" charset="0"/>
            </a:endParaRPr>
          </a:p>
          <a:p>
            <a:pPr marL="0" indent="0">
              <a:buNone/>
            </a:pPr>
            <a:endParaRPr lang="en-GB" dirty="0"/>
          </a:p>
        </p:txBody>
      </p:sp>
      <p:pic>
        <p:nvPicPr>
          <p:cNvPr id="4" name="Picture 3">
            <a:extLst>
              <a:ext uri="{FF2B5EF4-FFF2-40B4-BE49-F238E27FC236}">
                <a16:creationId xmlns:a16="http://schemas.microsoft.com/office/drawing/2014/main" xmlns="" id="{842E88F4-F4C0-4075-AF39-D82878657A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804" y="3035286"/>
            <a:ext cx="5022426" cy="2815602"/>
          </a:xfrm>
          <a:prstGeom prst="rect">
            <a:avLst/>
          </a:prstGeom>
          <a:ln w="6350">
            <a:noFill/>
          </a:ln>
        </p:spPr>
      </p:pic>
      <p:pic>
        <p:nvPicPr>
          <p:cNvPr id="5" name="Picture 4">
            <a:extLst>
              <a:ext uri="{FF2B5EF4-FFF2-40B4-BE49-F238E27FC236}">
                <a16:creationId xmlns:a16="http://schemas.microsoft.com/office/drawing/2014/main" xmlns="" id="{DBE05E43-3D2D-4B94-A878-928C99C8E8C8}"/>
              </a:ext>
            </a:extLst>
          </p:cNvPr>
          <p:cNvPicPr>
            <a:picLocks noChangeAspect="1"/>
          </p:cNvPicPr>
          <p:nvPr/>
        </p:nvPicPr>
        <p:blipFill>
          <a:blip r:embed="rId3"/>
          <a:stretch>
            <a:fillRect/>
          </a:stretch>
        </p:blipFill>
        <p:spPr>
          <a:xfrm>
            <a:off x="5945517" y="3168653"/>
            <a:ext cx="5664150" cy="2548867"/>
          </a:xfrm>
          <a:prstGeom prst="rect">
            <a:avLst/>
          </a:prstGeom>
        </p:spPr>
      </p:pic>
      <p:sp>
        <p:nvSpPr>
          <p:cNvPr id="9" name="Title 1">
            <a:extLst>
              <a:ext uri="{FF2B5EF4-FFF2-40B4-BE49-F238E27FC236}">
                <a16:creationId xmlns:a16="http://schemas.microsoft.com/office/drawing/2014/main" xmlns="" id="{BED9DC07-3121-477A-B6C3-CB8D78103F85}"/>
              </a:ext>
            </a:extLst>
          </p:cNvPr>
          <p:cNvSpPr txBox="1">
            <a:spLocks/>
          </p:cNvSpPr>
          <p:nvPr/>
        </p:nvSpPr>
        <p:spPr>
          <a:xfrm>
            <a:off x="180750" y="121872"/>
            <a:ext cx="8086949" cy="601138"/>
          </a:xfrm>
          <a:prstGeom prst="rect">
            <a:avLst/>
          </a:prstGeom>
        </p:spPr>
        <p:txBody>
          <a:bodyPr vert="horz" lIns="0" tIns="0" rIns="0" bIns="0" rtlCol="0" anchor="ctr" anchorCtr="0">
            <a:normAutofit/>
          </a:bodyPr>
          <a:lstStyle>
            <a:lvl1pPr algn="l" defTabSz="609585" rtl="0" eaLnBrk="1" latinLnBrk="0" hangingPunct="1">
              <a:spcBef>
                <a:spcPct val="0"/>
              </a:spcBef>
              <a:buNone/>
              <a:defRPr sz="4267" kern="1200">
                <a:solidFill>
                  <a:schemeClr val="tx1"/>
                </a:solidFill>
                <a:latin typeface="+mj-lt"/>
                <a:ea typeface="+mj-ea"/>
                <a:cs typeface="+mj-cs"/>
              </a:defRPr>
            </a:lvl1pPr>
          </a:lstStyle>
          <a:p>
            <a:r>
              <a:rPr lang="en-GB" sz="3600" dirty="0">
                <a:ln w="0">
                  <a:solidFill>
                    <a:srgbClr val="FFCC00"/>
                  </a:solidFill>
                </a:ln>
                <a:solidFill>
                  <a:srgbClr val="140A9A"/>
                </a:solidFill>
                <a:cs typeface="Arial" panose="020B0604020202020204" pitchFamily="34" charset="0"/>
              </a:rPr>
              <a:t>intelligent Machine Control</a:t>
            </a:r>
          </a:p>
        </p:txBody>
      </p:sp>
      <p:cxnSp>
        <p:nvCxnSpPr>
          <p:cNvPr id="10" name="Straight Connector 9">
            <a:extLst>
              <a:ext uri="{FF2B5EF4-FFF2-40B4-BE49-F238E27FC236}">
                <a16:creationId xmlns:a16="http://schemas.microsoft.com/office/drawing/2014/main" xmlns="" id="{50660BBE-4498-480F-8EA9-BBF0622C7CFC}"/>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4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457200" y="1066573"/>
            <a:ext cx="6241312" cy="5089683"/>
          </a:xfrm>
        </p:spPr>
        <p:txBody>
          <a:bodyPr>
            <a:normAutofit/>
          </a:bodyPr>
          <a:lstStyle/>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Electric horn</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Overload warning device - operates when in lifting mode.</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Audible travel alarm</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Boom safety valves</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Large handrails, rear-view mirrors</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Battery main switch</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Seat belt caution indicator</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Boom and arm hose burst valves</a:t>
            </a:r>
          </a:p>
          <a:p>
            <a:pPr marL="0" lvl="0" indent="0">
              <a:buNone/>
            </a:pPr>
            <a:endParaRPr lang="en-GB" sz="2000" b="0" dirty="0">
              <a:solidFill>
                <a:srgbClr val="140A9A"/>
              </a:solidFill>
              <a:latin typeface="Arial" panose="020B0604020202020204" pitchFamily="34" charset="0"/>
              <a:cs typeface="Arial" panose="020B0604020202020204" pitchFamily="34" charset="0"/>
            </a:endParaRPr>
          </a:p>
          <a:p>
            <a:pPr marL="0" indent="0">
              <a:lnSpc>
                <a:spcPct val="107000"/>
              </a:lnSpc>
              <a:spcAft>
                <a:spcPts val="800"/>
              </a:spcAft>
              <a:buNone/>
            </a:pPr>
            <a:r>
              <a:rPr lang="en-GB" sz="2000" b="0" dirty="0">
                <a:solidFill>
                  <a:srgbClr val="140A9A"/>
                </a:solidFill>
                <a:latin typeface="Arial" panose="020B0604020202020204" pitchFamily="34" charset="0"/>
                <a:cs typeface="Arial" panose="020B0604020202020204" pitchFamily="34" charset="0"/>
              </a:rPr>
              <a:t>Highly durable anti-slip plates – with additional high friction covering – maintain long term traction performance.</a:t>
            </a:r>
          </a:p>
          <a:p>
            <a:endParaRPr lang="en-GB" dirty="0"/>
          </a:p>
        </p:txBody>
      </p:sp>
      <p:pic>
        <p:nvPicPr>
          <p:cNvPr id="5" name="Picture 4" descr="A picture containing yellow, transport, lawn mower&#10;&#10;Description automatically generated">
            <a:extLst>
              <a:ext uri="{FF2B5EF4-FFF2-40B4-BE49-F238E27FC236}">
                <a16:creationId xmlns:a16="http://schemas.microsoft.com/office/drawing/2014/main" xmlns="" id="{A5567B1E-9A31-4707-A9FB-7BE8AA385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1635" y="1151633"/>
            <a:ext cx="4763165" cy="4258269"/>
          </a:xfrm>
          <a:prstGeom prst="rect">
            <a:avLst/>
          </a:prstGeom>
          <a:ln w="6350">
            <a:solidFill>
              <a:srgbClr val="140A9A"/>
            </a:solidFill>
          </a:ln>
        </p:spPr>
      </p:pic>
      <p:cxnSp>
        <p:nvCxnSpPr>
          <p:cNvPr id="6" name="Straight Connector 5">
            <a:extLst>
              <a:ext uri="{FF2B5EF4-FFF2-40B4-BE49-F238E27FC236}">
                <a16:creationId xmlns:a16="http://schemas.microsoft.com/office/drawing/2014/main" xmlns="" id="{FC45A584-265D-4B2C-9C63-65EFE4427CFB}"/>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xmlns="" id="{C824B2B8-3611-45C0-8345-19182592A34C}"/>
              </a:ext>
            </a:extLst>
          </p:cNvPr>
          <p:cNvSpPr txBox="1">
            <a:spLocks/>
          </p:cNvSpPr>
          <p:nvPr/>
        </p:nvSpPr>
        <p:spPr>
          <a:xfrm>
            <a:off x="180750" y="121872"/>
            <a:ext cx="8086949" cy="601138"/>
          </a:xfrm>
          <a:prstGeom prst="rect">
            <a:avLst/>
          </a:prstGeom>
        </p:spPr>
        <p:txBody>
          <a:bodyPr vert="horz" lIns="0" tIns="0" rIns="0" bIns="0" rtlCol="0" anchor="ctr" anchorCtr="0">
            <a:normAutofit/>
          </a:bodyPr>
          <a:lstStyle>
            <a:lvl1pPr algn="l" defTabSz="609585" rtl="0" eaLnBrk="1" latinLnBrk="0" hangingPunct="1">
              <a:spcBef>
                <a:spcPct val="0"/>
              </a:spcBef>
              <a:buNone/>
              <a:defRPr sz="4267" kern="1200">
                <a:solidFill>
                  <a:schemeClr val="tx1"/>
                </a:solidFill>
                <a:latin typeface="+mj-lt"/>
                <a:ea typeface="+mj-ea"/>
                <a:cs typeface="+mj-cs"/>
              </a:defRPr>
            </a:lvl1pPr>
          </a:lstStyle>
          <a:p>
            <a:r>
              <a:rPr lang="en-GB" sz="3600" dirty="0">
                <a:ln w="0">
                  <a:solidFill>
                    <a:srgbClr val="FFCC00"/>
                  </a:solidFill>
                </a:ln>
                <a:solidFill>
                  <a:srgbClr val="140A9A"/>
                </a:solidFill>
                <a:cs typeface="Arial" panose="020B0604020202020204" pitchFamily="34" charset="0"/>
              </a:rPr>
              <a:t>Standard Fit Safety Equipment</a:t>
            </a:r>
          </a:p>
        </p:txBody>
      </p:sp>
    </p:spTree>
    <p:extLst>
      <p:ext uri="{BB962C8B-B14F-4D97-AF65-F5344CB8AC3E}">
        <p14:creationId xmlns:p14="http://schemas.microsoft.com/office/powerpoint/2010/main" val="2656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414673" y="1499191"/>
            <a:ext cx="5422604" cy="3899936"/>
          </a:xfrm>
        </p:spPr>
        <p:txBody>
          <a:bodyPr>
            <a:noAutofit/>
          </a:bodyPr>
          <a:lstStyle/>
          <a:p>
            <a:pPr marL="0" indent="0">
              <a:buNone/>
            </a:pPr>
            <a:r>
              <a:rPr lang="en-GB" sz="240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The Roll Over Protective Structure (ROPS compliant to ISO 12117-2:2008) cab </a:t>
            </a:r>
            <a:r>
              <a:rPr lang="en-GB" sz="2400" b="0" dirty="0">
                <a:solidFill>
                  <a:srgbClr val="140A9A"/>
                </a:solidFill>
                <a:effectLst/>
                <a:latin typeface="Arial" panose="020B0604020202020204" pitchFamily="34" charset="0"/>
                <a:ea typeface="Times New Roman" panose="02020603050405020304" pitchFamily="18" charset="0"/>
                <a:cs typeface="Arial" panose="020B0604020202020204" pitchFamily="34" charset="0"/>
              </a:rPr>
              <a:t>(up to 50t operating weight) </a:t>
            </a:r>
            <a:r>
              <a:rPr lang="en-GB" sz="240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has a tubular steel frame and provides high shock absorbency, impact resistance and durability. (</a:t>
            </a:r>
            <a:r>
              <a:rPr lang="en-GB" sz="2400" b="0" dirty="0">
                <a:solidFill>
                  <a:srgbClr val="140A9A"/>
                </a:solidFill>
                <a:effectLst/>
                <a:latin typeface="Arial" panose="020B0604020202020204" pitchFamily="34" charset="0"/>
                <a:ea typeface="Times New Roman" panose="02020603050405020304" pitchFamily="18" charset="0"/>
                <a:cs typeface="Arial" panose="020B0604020202020204" pitchFamily="34" charset="0"/>
              </a:rPr>
              <a:t>The high reach machines (50t plus) have TOPS (Tip Over Protective Structure) as standard). </a:t>
            </a:r>
            <a:endParaRPr lang="en-GB" sz="2400" b="0" dirty="0">
              <a:solidFill>
                <a:srgbClr val="140A9A"/>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2BB28EE8-026E-492B-9CE7-AE1184550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206" y="1141001"/>
            <a:ext cx="4738578" cy="4258126"/>
          </a:xfrm>
          <a:prstGeom prst="rect">
            <a:avLst/>
          </a:prstGeom>
          <a:ln w="6350">
            <a:solidFill>
              <a:srgbClr val="140A9A"/>
            </a:solidFill>
          </a:ln>
        </p:spPr>
      </p:pic>
      <p:sp>
        <p:nvSpPr>
          <p:cNvPr id="10" name="Title 1">
            <a:extLst>
              <a:ext uri="{FF2B5EF4-FFF2-40B4-BE49-F238E27FC236}">
                <a16:creationId xmlns:a16="http://schemas.microsoft.com/office/drawing/2014/main" xmlns="" id="{A0427610-E5CE-4F3F-B55A-4984D7C5B21D}"/>
              </a:ext>
            </a:extLst>
          </p:cNvPr>
          <p:cNvSpPr txBox="1">
            <a:spLocks/>
          </p:cNvSpPr>
          <p:nvPr/>
        </p:nvSpPr>
        <p:spPr>
          <a:xfrm>
            <a:off x="180750" y="121872"/>
            <a:ext cx="9773873" cy="601138"/>
          </a:xfrm>
          <a:prstGeom prst="rect">
            <a:avLst/>
          </a:prstGeom>
        </p:spPr>
        <p:txBody>
          <a:bodyPr vert="horz" lIns="0" tIns="0" rIns="0" bIns="0" rtlCol="0" anchor="ctr" anchorCtr="0">
            <a:normAutofit/>
          </a:bodyPr>
          <a:lstStyle>
            <a:lvl1pPr algn="l" defTabSz="609585" rtl="0" eaLnBrk="1" latinLnBrk="0" hangingPunct="1">
              <a:spcBef>
                <a:spcPct val="0"/>
              </a:spcBef>
              <a:buNone/>
              <a:defRPr sz="4267" kern="1200">
                <a:solidFill>
                  <a:schemeClr val="tx1"/>
                </a:solidFill>
                <a:latin typeface="+mj-lt"/>
                <a:ea typeface="+mj-ea"/>
                <a:cs typeface="+mj-cs"/>
              </a:defRPr>
            </a:lvl1pPr>
          </a:lstStyle>
          <a:p>
            <a:r>
              <a:rPr lang="en-GB" sz="3600" dirty="0">
                <a:ln w="0">
                  <a:solidFill>
                    <a:srgbClr val="FFCC00"/>
                  </a:solidFill>
                </a:ln>
                <a:solidFill>
                  <a:srgbClr val="140A9A"/>
                </a:solidFill>
                <a:cs typeface="Arial" panose="020B0604020202020204" pitchFamily="34" charset="0"/>
              </a:rPr>
              <a:t>Reinforced Safety SpaceCab</a:t>
            </a:r>
          </a:p>
        </p:txBody>
      </p:sp>
      <p:cxnSp>
        <p:nvCxnSpPr>
          <p:cNvPr id="14" name="Straight Connector 13">
            <a:extLst>
              <a:ext uri="{FF2B5EF4-FFF2-40B4-BE49-F238E27FC236}">
                <a16:creationId xmlns:a16="http://schemas.microsoft.com/office/drawing/2014/main" xmlns="" id="{0E588E42-37AA-4EEB-99C5-9783A50596FC}"/>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524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7734650" y="900211"/>
            <a:ext cx="4152550" cy="3881415"/>
          </a:xfrm>
        </p:spPr>
        <p:txBody>
          <a:bodyPr>
            <a:normAutofit/>
          </a:bodyPr>
          <a:lstStyle/>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Halo lighting</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Wheel Loader proximity reverse radar (Ogden Safety Systems)</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Slew and height control (</a:t>
            </a:r>
            <a:r>
              <a:rPr lang="en-GB" sz="2000" b="0" dirty="0" err="1">
                <a:solidFill>
                  <a:srgbClr val="140A9A"/>
                </a:solidFill>
                <a:latin typeface="Arial" panose="020B0604020202020204" pitchFamily="34" charset="0"/>
                <a:cs typeface="Arial" panose="020B0604020202020204" pitchFamily="34" charset="0"/>
              </a:rPr>
              <a:t>Prolec</a:t>
            </a:r>
            <a:r>
              <a:rPr lang="en-GB" sz="2000" b="0" dirty="0">
                <a:solidFill>
                  <a:srgbClr val="140A9A"/>
                </a:solidFill>
                <a:latin typeface="Arial" panose="020B0604020202020204" pitchFamily="34" charset="0"/>
                <a:cs typeface="Arial" panose="020B0604020202020204" pitchFamily="34" charset="0"/>
              </a:rPr>
              <a:t> / </a:t>
            </a:r>
            <a:r>
              <a:rPr lang="en-GB" sz="2000" b="0" dirty="0" err="1">
                <a:solidFill>
                  <a:srgbClr val="140A9A"/>
                </a:solidFill>
                <a:latin typeface="Arial" panose="020B0604020202020204" pitchFamily="34" charset="0"/>
                <a:cs typeface="Arial" panose="020B0604020202020204" pitchFamily="34" charset="0"/>
              </a:rPr>
              <a:t>Xwatch</a:t>
            </a:r>
            <a:r>
              <a:rPr lang="en-GB" sz="2000" b="0" dirty="0">
                <a:solidFill>
                  <a:srgbClr val="140A9A"/>
                </a:solidFill>
                <a:latin typeface="Arial" panose="020B0604020202020204" pitchFamily="34" charset="0"/>
                <a:cs typeface="Arial" panose="020B0604020202020204" pitchFamily="34" charset="0"/>
              </a:rPr>
              <a:t>)</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Hi vis tape on handrails and steps</a:t>
            </a:r>
          </a:p>
          <a:p>
            <a:pPr marL="342900" lvl="0" indent="-342900">
              <a:buFont typeface="Symbol" panose="05050102010706020507" pitchFamily="18" charset="2"/>
              <a:buChar char=""/>
            </a:pPr>
            <a:r>
              <a:rPr lang="en-GB" sz="2000" b="0" dirty="0">
                <a:solidFill>
                  <a:srgbClr val="140A9A"/>
                </a:solidFill>
                <a:latin typeface="Arial" panose="020B0604020202020204" pitchFamily="34" charset="0"/>
                <a:cs typeface="Arial" panose="020B0604020202020204" pitchFamily="34" charset="0"/>
              </a:rPr>
              <a:t>RDS Bucket Weighing system</a:t>
            </a:r>
          </a:p>
          <a:p>
            <a:pPr marL="342900" lvl="0" indent="-342900">
              <a:buFont typeface="Symbol" panose="05050102010706020507" pitchFamily="18" charset="2"/>
              <a:buChar char=""/>
            </a:pPr>
            <a:endParaRPr lang="en-GB" sz="2000" b="0" dirty="0">
              <a:solidFill>
                <a:srgbClr val="140A9A"/>
              </a:solidFill>
              <a:latin typeface="Arial" panose="020B0604020202020204" pitchFamily="34" charset="0"/>
              <a:cs typeface="Arial" panose="020B0604020202020204" pitchFamily="34" charset="0"/>
            </a:endParaRPr>
          </a:p>
          <a:p>
            <a:pPr marL="0" lvl="0" indent="0">
              <a:buNone/>
            </a:pPr>
            <a:r>
              <a:rPr lang="en-GB" sz="2000" b="0" dirty="0">
                <a:solidFill>
                  <a:srgbClr val="140A9A"/>
                </a:solidFill>
                <a:latin typeface="Arial" panose="020B0604020202020204" pitchFamily="34" charset="0"/>
                <a:cs typeface="Arial" panose="020B0604020202020204" pitchFamily="34" charset="0"/>
              </a:rPr>
              <a:t>…plus many more options, application specific.</a:t>
            </a:r>
          </a:p>
        </p:txBody>
      </p:sp>
      <p:cxnSp>
        <p:nvCxnSpPr>
          <p:cNvPr id="6" name="Straight Connector 5">
            <a:extLst>
              <a:ext uri="{FF2B5EF4-FFF2-40B4-BE49-F238E27FC236}">
                <a16:creationId xmlns:a16="http://schemas.microsoft.com/office/drawing/2014/main" xmlns="" id="{FC45A584-265D-4B2C-9C63-65EFE4427CFB}"/>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xmlns="" id="{C824B2B8-3611-45C0-8345-19182592A34C}"/>
              </a:ext>
            </a:extLst>
          </p:cNvPr>
          <p:cNvSpPr txBox="1">
            <a:spLocks/>
          </p:cNvSpPr>
          <p:nvPr/>
        </p:nvSpPr>
        <p:spPr>
          <a:xfrm>
            <a:off x="180750" y="121872"/>
            <a:ext cx="8086949" cy="601138"/>
          </a:xfrm>
          <a:prstGeom prst="rect">
            <a:avLst/>
          </a:prstGeom>
        </p:spPr>
        <p:txBody>
          <a:bodyPr vert="horz" lIns="0" tIns="0" rIns="0" bIns="0" rtlCol="0" anchor="ctr" anchorCtr="0">
            <a:normAutofit/>
          </a:bodyPr>
          <a:lstStyle>
            <a:lvl1pPr algn="l" defTabSz="609585" rtl="0" eaLnBrk="1" latinLnBrk="0" hangingPunct="1">
              <a:spcBef>
                <a:spcPct val="0"/>
              </a:spcBef>
              <a:buNone/>
              <a:defRPr sz="4267" kern="1200">
                <a:solidFill>
                  <a:schemeClr val="tx1"/>
                </a:solidFill>
                <a:latin typeface="+mj-lt"/>
                <a:ea typeface="+mj-ea"/>
                <a:cs typeface="+mj-cs"/>
              </a:defRPr>
            </a:lvl1pPr>
          </a:lstStyle>
          <a:p>
            <a:r>
              <a:rPr lang="en-GB" sz="3600" dirty="0">
                <a:ln w="0">
                  <a:solidFill>
                    <a:srgbClr val="FFCC00"/>
                  </a:solidFill>
                </a:ln>
                <a:solidFill>
                  <a:srgbClr val="140A9A"/>
                </a:solidFill>
                <a:cs typeface="Arial" panose="020B0604020202020204" pitchFamily="34" charset="0"/>
              </a:rPr>
              <a:t>Aftermarket Safety Options</a:t>
            </a:r>
          </a:p>
        </p:txBody>
      </p:sp>
      <p:pic>
        <p:nvPicPr>
          <p:cNvPr id="4" name="Picture 3" descr="A picture containing road, outdoor, transport, power shovel&#10;&#10;Description automatically generated">
            <a:extLst>
              <a:ext uri="{FF2B5EF4-FFF2-40B4-BE49-F238E27FC236}">
                <a16:creationId xmlns:a16="http://schemas.microsoft.com/office/drawing/2014/main" xmlns="" id="{8569CE1B-81A0-4BA2-9092-1914E41A1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16140"/>
            <a:ext cx="7168057" cy="4825720"/>
          </a:xfrm>
          <a:prstGeom prst="rect">
            <a:avLst/>
          </a:prstGeom>
          <a:ln w="6350">
            <a:solidFill>
              <a:schemeClr val="tx1"/>
            </a:solidFill>
          </a:ln>
        </p:spPr>
      </p:pic>
    </p:spTree>
    <p:extLst>
      <p:ext uri="{BB962C8B-B14F-4D97-AF65-F5344CB8AC3E}">
        <p14:creationId xmlns:p14="http://schemas.microsoft.com/office/powerpoint/2010/main" val="318020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FC45A584-265D-4B2C-9C63-65EFE4427CFB}"/>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xmlns="" id="{C824B2B8-3611-45C0-8345-19182592A34C}"/>
              </a:ext>
            </a:extLst>
          </p:cNvPr>
          <p:cNvSpPr txBox="1">
            <a:spLocks/>
          </p:cNvSpPr>
          <p:nvPr/>
        </p:nvSpPr>
        <p:spPr>
          <a:xfrm>
            <a:off x="180750" y="121872"/>
            <a:ext cx="8086949" cy="601138"/>
          </a:xfrm>
          <a:prstGeom prst="rect">
            <a:avLst/>
          </a:prstGeom>
        </p:spPr>
        <p:txBody>
          <a:bodyPr vert="horz" lIns="0" tIns="0" rIns="0" bIns="0" rtlCol="0" anchor="ctr" anchorCtr="0">
            <a:normAutofit/>
          </a:bodyPr>
          <a:lstStyle>
            <a:lvl1pPr algn="l" defTabSz="609585" rtl="0" eaLnBrk="1" latinLnBrk="0" hangingPunct="1">
              <a:spcBef>
                <a:spcPct val="0"/>
              </a:spcBef>
              <a:buNone/>
              <a:defRPr sz="4267" kern="1200">
                <a:solidFill>
                  <a:schemeClr val="tx1"/>
                </a:solidFill>
                <a:latin typeface="+mj-lt"/>
                <a:ea typeface="+mj-ea"/>
                <a:cs typeface="+mj-cs"/>
              </a:defRPr>
            </a:lvl1pPr>
          </a:lstStyle>
          <a:p>
            <a:r>
              <a:rPr lang="en-GB" sz="3600" dirty="0">
                <a:ln w="0">
                  <a:solidFill>
                    <a:srgbClr val="FFCC00"/>
                  </a:solidFill>
                </a:ln>
                <a:solidFill>
                  <a:srgbClr val="140A9A"/>
                </a:solidFill>
                <a:cs typeface="Arial" panose="020B0604020202020204" pitchFamily="34" charset="0"/>
              </a:rPr>
              <a:t>Aftermarket Safety Options</a:t>
            </a:r>
          </a:p>
        </p:txBody>
      </p:sp>
      <p:pic>
        <p:nvPicPr>
          <p:cNvPr id="5" name="Picture 4" descr="Diagram&#10;&#10;Description automatically generated">
            <a:extLst>
              <a:ext uri="{FF2B5EF4-FFF2-40B4-BE49-F238E27FC236}">
                <a16:creationId xmlns:a16="http://schemas.microsoft.com/office/drawing/2014/main" xmlns="" id="{937227BE-2675-4102-AF67-85FCADE84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2585" y="996790"/>
            <a:ext cx="7495786" cy="4864419"/>
          </a:xfrm>
          <a:prstGeom prst="rect">
            <a:avLst/>
          </a:prstGeom>
          <a:ln w="6350">
            <a:solidFill>
              <a:srgbClr val="140A9A"/>
            </a:solidFill>
          </a:ln>
        </p:spPr>
      </p:pic>
    </p:spTree>
    <p:extLst>
      <p:ext uri="{BB962C8B-B14F-4D97-AF65-F5344CB8AC3E}">
        <p14:creationId xmlns:p14="http://schemas.microsoft.com/office/powerpoint/2010/main" val="348890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picture containing sky, truck, outdoor, ground&#10;&#10;Description automatically generated">
            <a:extLst>
              <a:ext uri="{FF2B5EF4-FFF2-40B4-BE49-F238E27FC236}">
                <a16:creationId xmlns:a16="http://schemas.microsoft.com/office/drawing/2014/main" xmlns="" id="{97FA39EC-F065-47DE-A5A8-E266890FAF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5374" y="2597626"/>
            <a:ext cx="8385544" cy="4076306"/>
          </a:xfrm>
          <a:prstGeom prst="rect">
            <a:avLst/>
          </a:prstGeom>
        </p:spPr>
      </p:pic>
      <p:sp>
        <p:nvSpPr>
          <p:cNvPr id="5" name="Manual Input 8">
            <a:extLst>
              <a:ext uri="{FF2B5EF4-FFF2-40B4-BE49-F238E27FC236}">
                <a16:creationId xmlns:a16="http://schemas.microsoft.com/office/drawing/2014/main" xmlns="" id="{70D2EE7F-4735-4423-B5A2-8D267693788D}"/>
              </a:ext>
            </a:extLst>
          </p:cNvPr>
          <p:cNvSpPr/>
          <p:nvPr/>
        </p:nvSpPr>
        <p:spPr>
          <a:xfrm>
            <a:off x="-8534" y="5660323"/>
            <a:ext cx="12209067" cy="10850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8000"/>
              <a:gd name="connsiteX1" fmla="*/ 10000 w 10000"/>
              <a:gd name="connsiteY1" fmla="*/ 3548 h 8000"/>
              <a:gd name="connsiteX2" fmla="*/ 10000 w 10000"/>
              <a:gd name="connsiteY2" fmla="*/ 8000 h 8000"/>
              <a:gd name="connsiteX3" fmla="*/ 0 w 10000"/>
              <a:gd name="connsiteY3" fmla="*/ 8000 h 8000"/>
              <a:gd name="connsiteX4" fmla="*/ 0 w 10000"/>
              <a:gd name="connsiteY4" fmla="*/ 0 h 8000"/>
              <a:gd name="connsiteX0" fmla="*/ 13 w 10000"/>
              <a:gd name="connsiteY0" fmla="*/ 3436 h 5565"/>
              <a:gd name="connsiteX1" fmla="*/ 10000 w 10000"/>
              <a:gd name="connsiteY1" fmla="*/ 0 h 5565"/>
              <a:gd name="connsiteX2" fmla="*/ 10000 w 10000"/>
              <a:gd name="connsiteY2" fmla="*/ 5565 h 5565"/>
              <a:gd name="connsiteX3" fmla="*/ 0 w 10000"/>
              <a:gd name="connsiteY3" fmla="*/ 5565 h 5565"/>
              <a:gd name="connsiteX4" fmla="*/ 13 w 10000"/>
              <a:gd name="connsiteY4" fmla="*/ 3436 h 5565"/>
              <a:gd name="connsiteX0" fmla="*/ 0 w 10007"/>
              <a:gd name="connsiteY0" fmla="*/ 61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6174 h 10000"/>
              <a:gd name="connsiteX0" fmla="*/ 2 w 10002"/>
              <a:gd name="connsiteY0" fmla="*/ 1073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1073 h 10000"/>
              <a:gd name="connsiteX0" fmla="*/ 2 w 10002"/>
              <a:gd name="connsiteY0" fmla="*/ 0 h 8927"/>
              <a:gd name="connsiteX1" fmla="*/ 9995 w 10002"/>
              <a:gd name="connsiteY1" fmla="*/ 2057 h 8927"/>
              <a:gd name="connsiteX2" fmla="*/ 10002 w 10002"/>
              <a:gd name="connsiteY2" fmla="*/ 8927 h 8927"/>
              <a:gd name="connsiteX3" fmla="*/ 2 w 10002"/>
              <a:gd name="connsiteY3" fmla="*/ 8927 h 8927"/>
              <a:gd name="connsiteX4" fmla="*/ 2 w 10002"/>
              <a:gd name="connsiteY4" fmla="*/ 0 h 8927"/>
              <a:gd name="connsiteX0" fmla="*/ 2 w 10000"/>
              <a:gd name="connsiteY0" fmla="*/ 2566 h 7696"/>
              <a:gd name="connsiteX1" fmla="*/ 9993 w 10000"/>
              <a:gd name="connsiteY1" fmla="*/ 0 h 7696"/>
              <a:gd name="connsiteX2" fmla="*/ 10000 w 10000"/>
              <a:gd name="connsiteY2" fmla="*/ 7696 h 7696"/>
              <a:gd name="connsiteX3" fmla="*/ 2 w 10000"/>
              <a:gd name="connsiteY3" fmla="*/ 7696 h 7696"/>
              <a:gd name="connsiteX4" fmla="*/ 2 w 10000"/>
              <a:gd name="connsiteY4" fmla="*/ 2566 h 7696"/>
              <a:gd name="connsiteX0" fmla="*/ 2 w 10006"/>
              <a:gd name="connsiteY0" fmla="*/ 4346 h 11012"/>
              <a:gd name="connsiteX1" fmla="*/ 10006 w 10006"/>
              <a:gd name="connsiteY1" fmla="*/ 0 h 11012"/>
              <a:gd name="connsiteX2" fmla="*/ 10000 w 10006"/>
              <a:gd name="connsiteY2" fmla="*/ 11012 h 11012"/>
              <a:gd name="connsiteX3" fmla="*/ 2 w 10006"/>
              <a:gd name="connsiteY3" fmla="*/ 11012 h 11012"/>
              <a:gd name="connsiteX4" fmla="*/ 2 w 10006"/>
              <a:gd name="connsiteY4" fmla="*/ 4346 h 11012"/>
              <a:gd name="connsiteX0" fmla="*/ 2 w 10006"/>
              <a:gd name="connsiteY0" fmla="*/ 4346 h 11012"/>
              <a:gd name="connsiteX1" fmla="*/ 6281 w 10006"/>
              <a:gd name="connsiteY1" fmla="*/ 4635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122 w 10006"/>
              <a:gd name="connsiteY1" fmla="*/ 6238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0 w 10004"/>
              <a:gd name="connsiteY0" fmla="*/ 2912 h 11265"/>
              <a:gd name="connsiteX1" fmla="*/ 4120 w 10004"/>
              <a:gd name="connsiteY1" fmla="*/ 6491 h 11265"/>
              <a:gd name="connsiteX2" fmla="*/ 10004 w 10004"/>
              <a:gd name="connsiteY2" fmla="*/ 0 h 11265"/>
              <a:gd name="connsiteX3" fmla="*/ 9998 w 10004"/>
              <a:gd name="connsiteY3" fmla="*/ 11265 h 11265"/>
              <a:gd name="connsiteX4" fmla="*/ 0 w 10004"/>
              <a:gd name="connsiteY4" fmla="*/ 11265 h 11265"/>
              <a:gd name="connsiteX5" fmla="*/ 0 w 10004"/>
              <a:gd name="connsiteY5" fmla="*/ 2912 h 11265"/>
              <a:gd name="connsiteX0" fmla="*/ 0 w 10004"/>
              <a:gd name="connsiteY0" fmla="*/ 2912 h 11265"/>
              <a:gd name="connsiteX1" fmla="*/ 2273 w 10004"/>
              <a:gd name="connsiteY1" fmla="*/ 8369 h 11265"/>
              <a:gd name="connsiteX2" fmla="*/ 10004 w 10004"/>
              <a:gd name="connsiteY2" fmla="*/ 0 h 11265"/>
              <a:gd name="connsiteX3" fmla="*/ 9998 w 10004"/>
              <a:gd name="connsiteY3" fmla="*/ 11265 h 11265"/>
              <a:gd name="connsiteX4" fmla="*/ 0 w 10004"/>
              <a:gd name="connsiteY4" fmla="*/ 11265 h 11265"/>
              <a:gd name="connsiteX5" fmla="*/ 0 w 10004"/>
              <a:gd name="connsiteY5" fmla="*/ 2912 h 11265"/>
              <a:gd name="connsiteX0" fmla="*/ 0 w 10004"/>
              <a:gd name="connsiteY0" fmla="*/ 1973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1973 h 10326"/>
              <a:gd name="connsiteX0" fmla="*/ 0 w 10004"/>
              <a:gd name="connsiteY0" fmla="*/ 1973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1973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4067 h 10542"/>
              <a:gd name="connsiteX1" fmla="*/ 10004 w 10004"/>
              <a:gd name="connsiteY1" fmla="*/ 216 h 10542"/>
              <a:gd name="connsiteX2" fmla="*/ 9998 w 10004"/>
              <a:gd name="connsiteY2" fmla="*/ 10542 h 10542"/>
              <a:gd name="connsiteX3" fmla="*/ 0 w 10004"/>
              <a:gd name="connsiteY3" fmla="*/ 10542 h 10542"/>
              <a:gd name="connsiteX4" fmla="*/ 0 w 10004"/>
              <a:gd name="connsiteY4" fmla="*/ 4067 h 10542"/>
              <a:gd name="connsiteX0" fmla="*/ 0 w 10011"/>
              <a:gd name="connsiteY0" fmla="*/ 1177 h 7652"/>
              <a:gd name="connsiteX1" fmla="*/ 10011 w 10011"/>
              <a:gd name="connsiteY1" fmla="*/ 926 h 7652"/>
              <a:gd name="connsiteX2" fmla="*/ 9998 w 10011"/>
              <a:gd name="connsiteY2" fmla="*/ 7652 h 7652"/>
              <a:gd name="connsiteX3" fmla="*/ 0 w 10011"/>
              <a:gd name="connsiteY3" fmla="*/ 7652 h 7652"/>
              <a:gd name="connsiteX4" fmla="*/ 0 w 10011"/>
              <a:gd name="connsiteY4" fmla="*/ 1177 h 7652"/>
              <a:gd name="connsiteX0" fmla="*/ 0 w 10000"/>
              <a:gd name="connsiteY0" fmla="*/ 782 h 11903"/>
              <a:gd name="connsiteX1" fmla="*/ 10000 w 10000"/>
              <a:gd name="connsiteY1" fmla="*/ 3113 h 11903"/>
              <a:gd name="connsiteX2" fmla="*/ 9987 w 10000"/>
              <a:gd name="connsiteY2" fmla="*/ 11903 h 11903"/>
              <a:gd name="connsiteX3" fmla="*/ 0 w 10000"/>
              <a:gd name="connsiteY3" fmla="*/ 11903 h 11903"/>
              <a:gd name="connsiteX4" fmla="*/ 0 w 10000"/>
              <a:gd name="connsiteY4" fmla="*/ 782 h 11903"/>
              <a:gd name="connsiteX0" fmla="*/ 0 w 10000"/>
              <a:gd name="connsiteY0" fmla="*/ 0 h 11121"/>
              <a:gd name="connsiteX1" fmla="*/ 10000 w 10000"/>
              <a:gd name="connsiteY1" fmla="*/ 2331 h 11121"/>
              <a:gd name="connsiteX2" fmla="*/ 9987 w 10000"/>
              <a:gd name="connsiteY2" fmla="*/ 11121 h 11121"/>
              <a:gd name="connsiteX3" fmla="*/ 0 w 10000"/>
              <a:gd name="connsiteY3" fmla="*/ 11121 h 11121"/>
              <a:gd name="connsiteX4" fmla="*/ 0 w 10000"/>
              <a:gd name="connsiteY4" fmla="*/ 0 h 11121"/>
              <a:gd name="connsiteX0" fmla="*/ 0 w 10000"/>
              <a:gd name="connsiteY0" fmla="*/ 0 h 11121"/>
              <a:gd name="connsiteX1" fmla="*/ 10000 w 10000"/>
              <a:gd name="connsiteY1" fmla="*/ 2331 h 11121"/>
              <a:gd name="connsiteX2" fmla="*/ 9987 w 10000"/>
              <a:gd name="connsiteY2" fmla="*/ 11121 h 11121"/>
              <a:gd name="connsiteX3" fmla="*/ 0 w 10000"/>
              <a:gd name="connsiteY3" fmla="*/ 11121 h 11121"/>
              <a:gd name="connsiteX4" fmla="*/ 0 w 10000"/>
              <a:gd name="connsiteY4" fmla="*/ 0 h 11121"/>
              <a:gd name="connsiteX0" fmla="*/ 0 w 10000"/>
              <a:gd name="connsiteY0" fmla="*/ 692 h 11813"/>
              <a:gd name="connsiteX1" fmla="*/ 3206 w 10000"/>
              <a:gd name="connsiteY1" fmla="*/ 1380 h 11813"/>
              <a:gd name="connsiteX2" fmla="*/ 10000 w 10000"/>
              <a:gd name="connsiteY2" fmla="*/ 3023 h 11813"/>
              <a:gd name="connsiteX3" fmla="*/ 9987 w 10000"/>
              <a:gd name="connsiteY3" fmla="*/ 11813 h 11813"/>
              <a:gd name="connsiteX4" fmla="*/ 0 w 10000"/>
              <a:gd name="connsiteY4" fmla="*/ 11813 h 11813"/>
              <a:gd name="connsiteX5" fmla="*/ 0 w 10000"/>
              <a:gd name="connsiteY5" fmla="*/ 692 h 11813"/>
              <a:gd name="connsiteX0" fmla="*/ 0 w 10000"/>
              <a:gd name="connsiteY0" fmla="*/ 203 h 11324"/>
              <a:gd name="connsiteX1" fmla="*/ 3266 w 10000"/>
              <a:gd name="connsiteY1" fmla="*/ 8869 h 11324"/>
              <a:gd name="connsiteX2" fmla="*/ 10000 w 10000"/>
              <a:gd name="connsiteY2" fmla="*/ 2534 h 11324"/>
              <a:gd name="connsiteX3" fmla="*/ 9987 w 10000"/>
              <a:gd name="connsiteY3" fmla="*/ 11324 h 11324"/>
              <a:gd name="connsiteX4" fmla="*/ 0 w 10000"/>
              <a:gd name="connsiteY4" fmla="*/ 11324 h 11324"/>
              <a:gd name="connsiteX5" fmla="*/ 0 w 10000"/>
              <a:gd name="connsiteY5" fmla="*/ 203 h 11324"/>
              <a:gd name="connsiteX0" fmla="*/ 0 w 10000"/>
              <a:gd name="connsiteY0" fmla="*/ 311 h 11432"/>
              <a:gd name="connsiteX1" fmla="*/ 3266 w 10000"/>
              <a:gd name="connsiteY1" fmla="*/ 8977 h 11432"/>
              <a:gd name="connsiteX2" fmla="*/ 10000 w 10000"/>
              <a:gd name="connsiteY2" fmla="*/ 187 h 11432"/>
              <a:gd name="connsiteX3" fmla="*/ 9987 w 10000"/>
              <a:gd name="connsiteY3" fmla="*/ 11432 h 11432"/>
              <a:gd name="connsiteX4" fmla="*/ 0 w 10000"/>
              <a:gd name="connsiteY4" fmla="*/ 11432 h 11432"/>
              <a:gd name="connsiteX5" fmla="*/ 0 w 10000"/>
              <a:gd name="connsiteY5" fmla="*/ 311 h 11432"/>
              <a:gd name="connsiteX0" fmla="*/ 0 w 10000"/>
              <a:gd name="connsiteY0" fmla="*/ 203 h 11324"/>
              <a:gd name="connsiteX1" fmla="*/ 3266 w 10000"/>
              <a:gd name="connsiteY1" fmla="*/ 8869 h 11324"/>
              <a:gd name="connsiteX2" fmla="*/ 10000 w 10000"/>
              <a:gd name="connsiteY2" fmla="*/ 79 h 11324"/>
              <a:gd name="connsiteX3" fmla="*/ 9987 w 10000"/>
              <a:gd name="connsiteY3" fmla="*/ 11324 h 11324"/>
              <a:gd name="connsiteX4" fmla="*/ 0 w 10000"/>
              <a:gd name="connsiteY4" fmla="*/ 11324 h 11324"/>
              <a:gd name="connsiteX5" fmla="*/ 0 w 10000"/>
              <a:gd name="connsiteY5" fmla="*/ 203 h 11324"/>
              <a:gd name="connsiteX0" fmla="*/ 0 w 10000"/>
              <a:gd name="connsiteY0" fmla="*/ 193 h 11314"/>
              <a:gd name="connsiteX1" fmla="*/ 3273 w 10000"/>
              <a:gd name="connsiteY1" fmla="*/ 9473 h 11314"/>
              <a:gd name="connsiteX2" fmla="*/ 10000 w 10000"/>
              <a:gd name="connsiteY2" fmla="*/ 69 h 11314"/>
              <a:gd name="connsiteX3" fmla="*/ 9987 w 10000"/>
              <a:gd name="connsiteY3" fmla="*/ 11314 h 11314"/>
              <a:gd name="connsiteX4" fmla="*/ 0 w 10000"/>
              <a:gd name="connsiteY4" fmla="*/ 11314 h 11314"/>
              <a:gd name="connsiteX5" fmla="*/ 0 w 10000"/>
              <a:gd name="connsiteY5" fmla="*/ 193 h 11314"/>
              <a:gd name="connsiteX0" fmla="*/ 0 w 10000"/>
              <a:gd name="connsiteY0" fmla="*/ 193 h 11314"/>
              <a:gd name="connsiteX1" fmla="*/ 3273 w 10000"/>
              <a:gd name="connsiteY1" fmla="*/ 9473 h 11314"/>
              <a:gd name="connsiteX2" fmla="*/ 10000 w 10000"/>
              <a:gd name="connsiteY2" fmla="*/ 69 h 11314"/>
              <a:gd name="connsiteX3" fmla="*/ 9987 w 10000"/>
              <a:gd name="connsiteY3" fmla="*/ 11314 h 11314"/>
              <a:gd name="connsiteX4" fmla="*/ 0 w 10000"/>
              <a:gd name="connsiteY4" fmla="*/ 11314 h 11314"/>
              <a:gd name="connsiteX5" fmla="*/ 0 w 10000"/>
              <a:gd name="connsiteY5" fmla="*/ 193 h 11314"/>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14"/>
              <a:gd name="connsiteY0" fmla="*/ 1556 h 12677"/>
              <a:gd name="connsiteX1" fmla="*/ 3273 w 10014"/>
              <a:gd name="connsiteY1" fmla="*/ 10836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0 w 10014"/>
              <a:gd name="connsiteY0" fmla="*/ 155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0 w 10014"/>
              <a:gd name="connsiteY0" fmla="*/ 155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20 w 10014"/>
              <a:gd name="connsiteY0" fmla="*/ 380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20 w 10014"/>
              <a:gd name="connsiteY5" fmla="*/ 3806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161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9994"/>
              <a:gd name="connsiteY0" fmla="*/ 4726 h 13495"/>
              <a:gd name="connsiteX1" fmla="*/ 2856 w 9994"/>
              <a:gd name="connsiteY1" fmla="*/ 12677 h 13495"/>
              <a:gd name="connsiteX2" fmla="*/ 9948 w 9994"/>
              <a:gd name="connsiteY2" fmla="*/ 0 h 13495"/>
              <a:gd name="connsiteX3" fmla="*/ 9994 w 9994"/>
              <a:gd name="connsiteY3" fmla="*/ 13495 h 13495"/>
              <a:gd name="connsiteX4" fmla="*/ 7 w 9994"/>
              <a:gd name="connsiteY4" fmla="*/ 13495 h 13495"/>
              <a:gd name="connsiteX5" fmla="*/ 0 w 9994"/>
              <a:gd name="connsiteY5" fmla="*/ 4726 h 13495"/>
              <a:gd name="connsiteX0" fmla="*/ 0 w 10027"/>
              <a:gd name="connsiteY0" fmla="*/ 3729 h 10227"/>
              <a:gd name="connsiteX1" fmla="*/ 2858 w 10027"/>
              <a:gd name="connsiteY1" fmla="*/ 9621 h 10227"/>
              <a:gd name="connsiteX2" fmla="*/ 10027 w 10027"/>
              <a:gd name="connsiteY2" fmla="*/ 0 h 10227"/>
              <a:gd name="connsiteX3" fmla="*/ 10000 w 10027"/>
              <a:gd name="connsiteY3" fmla="*/ 10227 h 10227"/>
              <a:gd name="connsiteX4" fmla="*/ 7 w 10027"/>
              <a:gd name="connsiteY4" fmla="*/ 10227 h 10227"/>
              <a:gd name="connsiteX5" fmla="*/ 0 w 10027"/>
              <a:gd name="connsiteY5" fmla="*/ 3729 h 10227"/>
              <a:gd name="connsiteX0" fmla="*/ 0 w 10007"/>
              <a:gd name="connsiteY0" fmla="*/ 3653 h 10151"/>
              <a:gd name="connsiteX1" fmla="*/ 2858 w 10007"/>
              <a:gd name="connsiteY1" fmla="*/ 9545 h 10151"/>
              <a:gd name="connsiteX2" fmla="*/ 10007 w 10007"/>
              <a:gd name="connsiteY2" fmla="*/ 0 h 10151"/>
              <a:gd name="connsiteX3" fmla="*/ 10000 w 10007"/>
              <a:gd name="connsiteY3" fmla="*/ 10151 h 10151"/>
              <a:gd name="connsiteX4" fmla="*/ 7 w 10007"/>
              <a:gd name="connsiteY4" fmla="*/ 10151 h 10151"/>
              <a:gd name="connsiteX5" fmla="*/ 0 w 10007"/>
              <a:gd name="connsiteY5" fmla="*/ 3653 h 1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 h="10151">
                <a:moveTo>
                  <a:pt x="0" y="3653"/>
                </a:moveTo>
                <a:cubicBezTo>
                  <a:pt x="1120" y="6002"/>
                  <a:pt x="1449" y="6756"/>
                  <a:pt x="2858" y="9545"/>
                </a:cubicBezTo>
                <a:cubicBezTo>
                  <a:pt x="5190" y="6800"/>
                  <a:pt x="7282" y="3486"/>
                  <a:pt x="10007" y="0"/>
                </a:cubicBezTo>
                <a:cubicBezTo>
                  <a:pt x="10009" y="3228"/>
                  <a:pt x="9998" y="6923"/>
                  <a:pt x="10000" y="10151"/>
                </a:cubicBezTo>
                <a:lnTo>
                  <a:pt x="7" y="10151"/>
                </a:lnTo>
                <a:cubicBezTo>
                  <a:pt x="11" y="8353"/>
                  <a:pt x="0" y="7697"/>
                  <a:pt x="0" y="3653"/>
                </a:cubicBezTo>
                <a:close/>
              </a:path>
            </a:pathLst>
          </a:cu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Manual Input 8">
            <a:extLst>
              <a:ext uri="{FF2B5EF4-FFF2-40B4-BE49-F238E27FC236}">
                <a16:creationId xmlns:a16="http://schemas.microsoft.com/office/drawing/2014/main" xmlns="" id="{E21A15F1-32E7-4B1E-8CC7-F6BEF0556F43}"/>
              </a:ext>
            </a:extLst>
          </p:cNvPr>
          <p:cNvSpPr/>
          <p:nvPr/>
        </p:nvSpPr>
        <p:spPr>
          <a:xfrm>
            <a:off x="-2427" y="6072873"/>
            <a:ext cx="12221149" cy="10049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8000"/>
              <a:gd name="connsiteX1" fmla="*/ 10000 w 10000"/>
              <a:gd name="connsiteY1" fmla="*/ 3548 h 8000"/>
              <a:gd name="connsiteX2" fmla="*/ 10000 w 10000"/>
              <a:gd name="connsiteY2" fmla="*/ 8000 h 8000"/>
              <a:gd name="connsiteX3" fmla="*/ 0 w 10000"/>
              <a:gd name="connsiteY3" fmla="*/ 8000 h 8000"/>
              <a:gd name="connsiteX4" fmla="*/ 0 w 10000"/>
              <a:gd name="connsiteY4" fmla="*/ 0 h 8000"/>
              <a:gd name="connsiteX0" fmla="*/ 13 w 10000"/>
              <a:gd name="connsiteY0" fmla="*/ 3436 h 5565"/>
              <a:gd name="connsiteX1" fmla="*/ 10000 w 10000"/>
              <a:gd name="connsiteY1" fmla="*/ 0 h 5565"/>
              <a:gd name="connsiteX2" fmla="*/ 10000 w 10000"/>
              <a:gd name="connsiteY2" fmla="*/ 5565 h 5565"/>
              <a:gd name="connsiteX3" fmla="*/ 0 w 10000"/>
              <a:gd name="connsiteY3" fmla="*/ 5565 h 5565"/>
              <a:gd name="connsiteX4" fmla="*/ 13 w 10000"/>
              <a:gd name="connsiteY4" fmla="*/ 3436 h 5565"/>
              <a:gd name="connsiteX0" fmla="*/ 0 w 10007"/>
              <a:gd name="connsiteY0" fmla="*/ 61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6174 h 10000"/>
              <a:gd name="connsiteX0" fmla="*/ 2 w 10002"/>
              <a:gd name="connsiteY0" fmla="*/ 6754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6754 h 10000"/>
              <a:gd name="connsiteX0" fmla="*/ 2 w 10002"/>
              <a:gd name="connsiteY0" fmla="*/ 6058 h 9304"/>
              <a:gd name="connsiteX1" fmla="*/ 9736 w 10002"/>
              <a:gd name="connsiteY1" fmla="*/ 0 h 9304"/>
              <a:gd name="connsiteX2" fmla="*/ 10002 w 10002"/>
              <a:gd name="connsiteY2" fmla="*/ 9304 h 9304"/>
              <a:gd name="connsiteX3" fmla="*/ 2 w 10002"/>
              <a:gd name="connsiteY3" fmla="*/ 9304 h 9304"/>
              <a:gd name="connsiteX4" fmla="*/ 2 w 10002"/>
              <a:gd name="connsiteY4" fmla="*/ 6058 h 9304"/>
              <a:gd name="connsiteX0" fmla="*/ 2 w 10037"/>
              <a:gd name="connsiteY0" fmla="*/ 6573 h 10062"/>
              <a:gd name="connsiteX1" fmla="*/ 10013 w 10037"/>
              <a:gd name="connsiteY1" fmla="*/ 0 h 10062"/>
              <a:gd name="connsiteX2" fmla="*/ 10000 w 10037"/>
              <a:gd name="connsiteY2" fmla="*/ 10062 h 10062"/>
              <a:gd name="connsiteX3" fmla="*/ 2 w 10037"/>
              <a:gd name="connsiteY3" fmla="*/ 10062 h 10062"/>
              <a:gd name="connsiteX4" fmla="*/ 2 w 10037"/>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01"/>
              <a:gd name="connsiteY0" fmla="*/ 6511 h 10000"/>
              <a:gd name="connsiteX1" fmla="*/ 9993 w 10001"/>
              <a:gd name="connsiteY1" fmla="*/ 0 h 10000"/>
              <a:gd name="connsiteX2" fmla="*/ 10000 w 10001"/>
              <a:gd name="connsiteY2" fmla="*/ 10000 h 10000"/>
              <a:gd name="connsiteX3" fmla="*/ 2 w 10001"/>
              <a:gd name="connsiteY3" fmla="*/ 10000 h 10000"/>
              <a:gd name="connsiteX4" fmla="*/ 2 w 10001"/>
              <a:gd name="connsiteY4" fmla="*/ 6511 h 10000"/>
              <a:gd name="connsiteX0" fmla="*/ 2 w 10001"/>
              <a:gd name="connsiteY0" fmla="*/ 6511 h 10000"/>
              <a:gd name="connsiteX1" fmla="*/ 10000 w 10001"/>
              <a:gd name="connsiteY1" fmla="*/ 0 h 10000"/>
              <a:gd name="connsiteX2" fmla="*/ 10000 w 10001"/>
              <a:gd name="connsiteY2" fmla="*/ 10000 h 10000"/>
              <a:gd name="connsiteX3" fmla="*/ 2 w 10001"/>
              <a:gd name="connsiteY3" fmla="*/ 10000 h 10000"/>
              <a:gd name="connsiteX4" fmla="*/ 2 w 10001"/>
              <a:gd name="connsiteY4" fmla="*/ 6511 h 10000"/>
              <a:gd name="connsiteX0" fmla="*/ 2 w 10002"/>
              <a:gd name="connsiteY0" fmla="*/ 6511 h 10000"/>
              <a:gd name="connsiteX1" fmla="*/ 10000 w 10002"/>
              <a:gd name="connsiteY1" fmla="*/ 0 h 10000"/>
              <a:gd name="connsiteX2" fmla="*/ 10000 w 10002"/>
              <a:gd name="connsiteY2" fmla="*/ 10000 h 10000"/>
              <a:gd name="connsiteX3" fmla="*/ 2 w 10002"/>
              <a:gd name="connsiteY3" fmla="*/ 10000 h 10000"/>
              <a:gd name="connsiteX4" fmla="*/ 2 w 10002"/>
              <a:gd name="connsiteY4" fmla="*/ 6511 h 10000"/>
              <a:gd name="connsiteX0" fmla="*/ 2 w 10000"/>
              <a:gd name="connsiteY0" fmla="*/ 6511 h 10000"/>
              <a:gd name="connsiteX1" fmla="*/ 10000 w 10000"/>
              <a:gd name="connsiteY1" fmla="*/ 0 h 10000"/>
              <a:gd name="connsiteX2" fmla="*/ 10000 w 10000"/>
              <a:gd name="connsiteY2" fmla="*/ 10000 h 10000"/>
              <a:gd name="connsiteX3" fmla="*/ 2 w 10000"/>
              <a:gd name="connsiteY3" fmla="*/ 10000 h 10000"/>
              <a:gd name="connsiteX4" fmla="*/ 2 w 10000"/>
              <a:gd name="connsiteY4" fmla="*/ 6511 h 10000"/>
              <a:gd name="connsiteX0" fmla="*/ 2 w 10107"/>
              <a:gd name="connsiteY0" fmla="*/ 6511 h 10000"/>
              <a:gd name="connsiteX1" fmla="*/ 10000 w 10107"/>
              <a:gd name="connsiteY1" fmla="*/ 0 h 10000"/>
              <a:gd name="connsiteX2" fmla="*/ 10107 w 10107"/>
              <a:gd name="connsiteY2" fmla="*/ 10000 h 10000"/>
              <a:gd name="connsiteX3" fmla="*/ 2 w 10107"/>
              <a:gd name="connsiteY3" fmla="*/ 10000 h 10000"/>
              <a:gd name="connsiteX4" fmla="*/ 2 w 10107"/>
              <a:gd name="connsiteY4" fmla="*/ 6511 h 10000"/>
              <a:gd name="connsiteX0" fmla="*/ 2 w 10112"/>
              <a:gd name="connsiteY0" fmla="*/ 4829 h 8318"/>
              <a:gd name="connsiteX1" fmla="*/ 10101 w 10112"/>
              <a:gd name="connsiteY1" fmla="*/ 0 h 8318"/>
              <a:gd name="connsiteX2" fmla="*/ 10107 w 10112"/>
              <a:gd name="connsiteY2" fmla="*/ 8318 h 8318"/>
              <a:gd name="connsiteX3" fmla="*/ 2 w 10112"/>
              <a:gd name="connsiteY3" fmla="*/ 8318 h 8318"/>
              <a:gd name="connsiteX4" fmla="*/ 2 w 10112"/>
              <a:gd name="connsiteY4" fmla="*/ 4829 h 8318"/>
              <a:gd name="connsiteX0" fmla="*/ 2 w 9995"/>
              <a:gd name="connsiteY0" fmla="*/ 5805 h 10000"/>
              <a:gd name="connsiteX1" fmla="*/ 9989 w 9995"/>
              <a:gd name="connsiteY1" fmla="*/ 0 h 10000"/>
              <a:gd name="connsiteX2" fmla="*/ 9995 w 9995"/>
              <a:gd name="connsiteY2" fmla="*/ 10000 h 10000"/>
              <a:gd name="connsiteX3" fmla="*/ 2 w 9995"/>
              <a:gd name="connsiteY3" fmla="*/ 10000 h 10000"/>
              <a:gd name="connsiteX4" fmla="*/ 2 w 9995"/>
              <a:gd name="connsiteY4" fmla="*/ 5805 h 10000"/>
              <a:gd name="connsiteX0" fmla="*/ 2 w 10001"/>
              <a:gd name="connsiteY0" fmla="*/ 5805 h 10000"/>
              <a:gd name="connsiteX1" fmla="*/ 9994 w 10001"/>
              <a:gd name="connsiteY1" fmla="*/ 0 h 10000"/>
              <a:gd name="connsiteX2" fmla="*/ 10000 w 10001"/>
              <a:gd name="connsiteY2" fmla="*/ 10000 h 10000"/>
              <a:gd name="connsiteX3" fmla="*/ 2 w 10001"/>
              <a:gd name="connsiteY3" fmla="*/ 10000 h 10000"/>
              <a:gd name="connsiteX4" fmla="*/ 2 w 10001"/>
              <a:gd name="connsiteY4" fmla="*/ 5805 h 10000"/>
              <a:gd name="connsiteX0" fmla="*/ 2 w 10000"/>
              <a:gd name="connsiteY0" fmla="*/ 5805 h 10000"/>
              <a:gd name="connsiteX1" fmla="*/ 9994 w 10000"/>
              <a:gd name="connsiteY1" fmla="*/ 0 h 10000"/>
              <a:gd name="connsiteX2" fmla="*/ 10000 w 10000"/>
              <a:gd name="connsiteY2" fmla="*/ 10000 h 10000"/>
              <a:gd name="connsiteX3" fmla="*/ 2 w 10000"/>
              <a:gd name="connsiteY3" fmla="*/ 10000 h 10000"/>
              <a:gd name="connsiteX4" fmla="*/ 2 w 10000"/>
              <a:gd name="connsiteY4" fmla="*/ 5805 h 10000"/>
              <a:gd name="connsiteX0" fmla="*/ 2 w 10001"/>
              <a:gd name="connsiteY0" fmla="*/ 5805 h 10000"/>
              <a:gd name="connsiteX1" fmla="*/ 9994 w 10001"/>
              <a:gd name="connsiteY1" fmla="*/ 0 h 10000"/>
              <a:gd name="connsiteX2" fmla="*/ 10000 w 10001"/>
              <a:gd name="connsiteY2" fmla="*/ 10000 h 10000"/>
              <a:gd name="connsiteX3" fmla="*/ 2 w 10001"/>
              <a:gd name="connsiteY3" fmla="*/ 10000 h 10000"/>
              <a:gd name="connsiteX4" fmla="*/ 2 w 10001"/>
              <a:gd name="connsiteY4" fmla="*/ 5805 h 10000"/>
              <a:gd name="connsiteX0" fmla="*/ 2 w 10001"/>
              <a:gd name="connsiteY0" fmla="*/ 5805 h 10000"/>
              <a:gd name="connsiteX1" fmla="*/ 3401 w 10001"/>
              <a:gd name="connsiteY1" fmla="*/ 3746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5805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5805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3258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1"/>
              <a:gd name="connsiteY0" fmla="*/ 3258 h 10000"/>
              <a:gd name="connsiteX1" fmla="*/ 3255 w 10001"/>
              <a:gd name="connsiteY1" fmla="*/ 5844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1"/>
              <a:gd name="connsiteY0" fmla="*/ 3258 h 10000"/>
              <a:gd name="connsiteX1" fmla="*/ 3255 w 10001"/>
              <a:gd name="connsiteY1" fmla="*/ 5844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0"/>
              <a:gd name="connsiteY0" fmla="*/ 3258 h 10000"/>
              <a:gd name="connsiteX1" fmla="*/ 3255 w 10000"/>
              <a:gd name="connsiteY1" fmla="*/ 5844 h 10000"/>
              <a:gd name="connsiteX2" fmla="*/ 9981 w 10000"/>
              <a:gd name="connsiteY2" fmla="*/ 0 h 10000"/>
              <a:gd name="connsiteX3" fmla="*/ 10000 w 10000"/>
              <a:gd name="connsiteY3" fmla="*/ 10000 h 10000"/>
              <a:gd name="connsiteX4" fmla="*/ 2 w 10000"/>
              <a:gd name="connsiteY4" fmla="*/ 10000 h 10000"/>
              <a:gd name="connsiteX5" fmla="*/ 2 w 10000"/>
              <a:gd name="connsiteY5" fmla="*/ 3258 h 10000"/>
              <a:gd name="connsiteX0" fmla="*/ 2 w 10014"/>
              <a:gd name="connsiteY0" fmla="*/ 3333 h 10075"/>
              <a:gd name="connsiteX1" fmla="*/ 3255 w 10014"/>
              <a:gd name="connsiteY1" fmla="*/ 5919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3333 h 10075"/>
              <a:gd name="connsiteX0" fmla="*/ 2 w 10014"/>
              <a:gd name="connsiteY0" fmla="*/ 3333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3333 h 10075"/>
              <a:gd name="connsiteX0" fmla="*/ 0 w 10019"/>
              <a:gd name="connsiteY0" fmla="*/ 2584 h 10075"/>
              <a:gd name="connsiteX1" fmla="*/ 2848 w 10019"/>
              <a:gd name="connsiteY1" fmla="*/ 6293 h 10075"/>
              <a:gd name="connsiteX2" fmla="*/ 10019 w 10019"/>
              <a:gd name="connsiteY2" fmla="*/ 0 h 10075"/>
              <a:gd name="connsiteX3" fmla="*/ 10005 w 10019"/>
              <a:gd name="connsiteY3" fmla="*/ 10075 h 10075"/>
              <a:gd name="connsiteX4" fmla="*/ 7 w 10019"/>
              <a:gd name="connsiteY4" fmla="*/ 10075 h 10075"/>
              <a:gd name="connsiteX5" fmla="*/ 0 w 10019"/>
              <a:gd name="connsiteY5" fmla="*/ 2584 h 10075"/>
              <a:gd name="connsiteX0" fmla="*/ 2 w 10014"/>
              <a:gd name="connsiteY0" fmla="*/ 2584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2584 h 10075"/>
              <a:gd name="connsiteX0" fmla="*/ 7 w 10012"/>
              <a:gd name="connsiteY0" fmla="*/ 2060 h 10075"/>
              <a:gd name="connsiteX1" fmla="*/ 2841 w 10012"/>
              <a:gd name="connsiteY1" fmla="*/ 6293 h 10075"/>
              <a:gd name="connsiteX2" fmla="*/ 10012 w 10012"/>
              <a:gd name="connsiteY2" fmla="*/ 0 h 10075"/>
              <a:gd name="connsiteX3" fmla="*/ 9998 w 10012"/>
              <a:gd name="connsiteY3" fmla="*/ 10075 h 10075"/>
              <a:gd name="connsiteX4" fmla="*/ 0 w 10012"/>
              <a:gd name="connsiteY4" fmla="*/ 10075 h 10075"/>
              <a:gd name="connsiteX5" fmla="*/ 7 w 10012"/>
              <a:gd name="connsiteY5" fmla="*/ 2060 h 10075"/>
              <a:gd name="connsiteX0" fmla="*/ 0 w 10032"/>
              <a:gd name="connsiteY0" fmla="*/ 1985 h 10075"/>
              <a:gd name="connsiteX1" fmla="*/ 2861 w 10032"/>
              <a:gd name="connsiteY1" fmla="*/ 6293 h 10075"/>
              <a:gd name="connsiteX2" fmla="*/ 10032 w 10032"/>
              <a:gd name="connsiteY2" fmla="*/ 0 h 10075"/>
              <a:gd name="connsiteX3" fmla="*/ 10018 w 10032"/>
              <a:gd name="connsiteY3" fmla="*/ 10075 h 10075"/>
              <a:gd name="connsiteX4" fmla="*/ 20 w 10032"/>
              <a:gd name="connsiteY4" fmla="*/ 10075 h 10075"/>
              <a:gd name="connsiteX5" fmla="*/ 0 w 10032"/>
              <a:gd name="connsiteY5" fmla="*/ 1985 h 10075"/>
              <a:gd name="connsiteX0" fmla="*/ 2 w 10014"/>
              <a:gd name="connsiteY0" fmla="*/ 2060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2060 h 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4" h="10075">
                <a:moveTo>
                  <a:pt x="2" y="2060"/>
                </a:moveTo>
                <a:lnTo>
                  <a:pt x="2843" y="6293"/>
                </a:lnTo>
                <a:cubicBezTo>
                  <a:pt x="5162" y="4345"/>
                  <a:pt x="7768" y="1948"/>
                  <a:pt x="10014" y="0"/>
                </a:cubicBezTo>
                <a:cubicBezTo>
                  <a:pt x="10017" y="4157"/>
                  <a:pt x="10004" y="4720"/>
                  <a:pt x="10000" y="10075"/>
                </a:cubicBezTo>
                <a:lnTo>
                  <a:pt x="2" y="10075"/>
                </a:lnTo>
                <a:cubicBezTo>
                  <a:pt x="6" y="8427"/>
                  <a:pt x="-2" y="3710"/>
                  <a:pt x="2" y="2060"/>
                </a:cubicBez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xmlns="" id="{C934D422-EB2A-47BB-BA79-56E8A30819A9}"/>
              </a:ext>
            </a:extLst>
          </p:cNvPr>
          <p:cNvSpPr/>
          <p:nvPr/>
        </p:nvSpPr>
        <p:spPr>
          <a:xfrm>
            <a:off x="2099" y="6786992"/>
            <a:ext cx="12192000" cy="290873"/>
          </a:xfrm>
          <a:prstGeom prst="rect">
            <a:avLst/>
          </a:prstGeom>
          <a:gradFill>
            <a:gsLst>
              <a:gs pos="10000">
                <a:schemeClr val="tx1"/>
              </a:gs>
              <a:gs pos="100000">
                <a:schemeClr val="tx1">
                  <a:lumMod val="5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0" name="Title 1">
            <a:extLst>
              <a:ext uri="{FF2B5EF4-FFF2-40B4-BE49-F238E27FC236}">
                <a16:creationId xmlns:a16="http://schemas.microsoft.com/office/drawing/2014/main" xmlns="" id="{F3651FE4-0590-4B7F-9BC2-6A78BC4BC296}"/>
              </a:ext>
            </a:extLst>
          </p:cNvPr>
          <p:cNvSpPr>
            <a:spLocks noGrp="1"/>
          </p:cNvSpPr>
          <p:nvPr>
            <p:ph type="title"/>
          </p:nvPr>
        </p:nvSpPr>
        <p:spPr>
          <a:xfrm>
            <a:off x="-8533" y="235945"/>
            <a:ext cx="12200534" cy="601138"/>
          </a:xfrm>
        </p:spPr>
        <p:txBody>
          <a:bodyPr>
            <a:noAutofit/>
          </a:bodyPr>
          <a:lstStyle/>
          <a:p>
            <a:pPr algn="ctr"/>
            <a:r>
              <a:rPr lang="en-GB" sz="4800" dirty="0">
                <a:ln w="3175">
                  <a:solidFill>
                    <a:srgbClr val="FFCC00"/>
                  </a:solidFill>
                </a:ln>
                <a:solidFill>
                  <a:srgbClr val="140A9A"/>
                </a:solidFill>
                <a:cs typeface="Arial" panose="020B0604020202020204" pitchFamily="34" charset="0"/>
              </a:rPr>
              <a:t>THANK YOU</a:t>
            </a:r>
          </a:p>
        </p:txBody>
      </p:sp>
      <p:cxnSp>
        <p:nvCxnSpPr>
          <p:cNvPr id="11" name="Straight Connector 10">
            <a:extLst>
              <a:ext uri="{FF2B5EF4-FFF2-40B4-BE49-F238E27FC236}">
                <a16:creationId xmlns:a16="http://schemas.microsoft.com/office/drawing/2014/main" xmlns="" id="{FC9769EE-6A0A-45C6-AF03-B9C628BA4322}"/>
              </a:ext>
            </a:extLst>
          </p:cNvPr>
          <p:cNvCxnSpPr>
            <a:cxnSpLocks/>
          </p:cNvCxnSpPr>
          <p:nvPr/>
        </p:nvCxnSpPr>
        <p:spPr>
          <a:xfrm>
            <a:off x="1775379" y="954046"/>
            <a:ext cx="8665535"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xmlns="" id="{763FA04F-F96B-4609-B6B0-4BAFE693F407}"/>
              </a:ext>
            </a:extLst>
          </p:cNvPr>
          <p:cNvSpPr>
            <a:spLocks noGrp="1"/>
          </p:cNvSpPr>
          <p:nvPr>
            <p:ph idx="1"/>
          </p:nvPr>
        </p:nvSpPr>
        <p:spPr>
          <a:xfrm>
            <a:off x="-8534" y="964593"/>
            <a:ext cx="12192000" cy="1733545"/>
          </a:xfrm>
        </p:spPr>
        <p:txBody>
          <a:bodyPr>
            <a:normAutofit/>
          </a:bodyPr>
          <a:lstStyle/>
          <a:p>
            <a:pPr marL="0" indent="0" algn="ctr">
              <a:buNone/>
            </a:pPr>
            <a:r>
              <a:rPr lang="en-GB" sz="2700" dirty="0">
                <a:solidFill>
                  <a:srgbClr val="140A9A"/>
                </a:solidFill>
                <a:latin typeface="Arial" panose="020B0604020202020204" pitchFamily="34" charset="0"/>
                <a:cs typeface="Arial" panose="020B0604020202020204" pitchFamily="34" charset="0"/>
              </a:rPr>
              <a:t>Carole Nicholls</a:t>
            </a:r>
          </a:p>
          <a:p>
            <a:pPr marL="0" lvl="0" indent="0" algn="ctr">
              <a:buNone/>
            </a:pPr>
            <a:r>
              <a:rPr lang="en-GB" sz="2700" b="0" dirty="0">
                <a:solidFill>
                  <a:srgbClr val="140A9A"/>
                </a:solidFill>
                <a:latin typeface="Arial" panose="020B0604020202020204" pitchFamily="34" charset="0"/>
                <a:cs typeface="Arial" panose="020B0604020202020204" pitchFamily="34" charset="0"/>
              </a:rPr>
              <a:t>07867 552 195</a:t>
            </a:r>
          </a:p>
          <a:p>
            <a:pPr marL="0" lvl="0" indent="0" algn="ctr">
              <a:buNone/>
            </a:pPr>
            <a:r>
              <a:rPr lang="en-GB" sz="2700" b="0" dirty="0">
                <a:solidFill>
                  <a:srgbClr val="140A9A"/>
                </a:solidFill>
                <a:latin typeface="Arial" panose="020B0604020202020204" pitchFamily="34" charset="0"/>
                <a:cs typeface="Arial" panose="020B0604020202020204" pitchFamily="34" charset="0"/>
                <a:hlinkClick r:id="rId3"/>
              </a:rPr>
              <a:t>Carole.Nicholls@mkl.co.uk</a:t>
            </a:r>
            <a:endParaRPr lang="en-GB" sz="2700" b="0" dirty="0">
              <a:solidFill>
                <a:srgbClr val="140A9A"/>
              </a:solidFill>
              <a:latin typeface="Arial" panose="020B0604020202020204" pitchFamily="34" charset="0"/>
              <a:cs typeface="Arial" panose="020B0604020202020204" pitchFamily="34" charset="0"/>
            </a:endParaRPr>
          </a:p>
        </p:txBody>
      </p:sp>
      <p:pic>
        <p:nvPicPr>
          <p:cNvPr id="3" name="Picture 2" descr="Text&#10;&#10;Description automatically generated">
            <a:extLst>
              <a:ext uri="{FF2B5EF4-FFF2-40B4-BE49-F238E27FC236}">
                <a16:creationId xmlns:a16="http://schemas.microsoft.com/office/drawing/2014/main" xmlns="" id="{51B8CF9D-D08A-4752-B0BA-64F81FAAD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9906" y="5575259"/>
            <a:ext cx="3251080" cy="1341524"/>
          </a:xfrm>
          <a:prstGeom prst="rect">
            <a:avLst/>
          </a:prstGeom>
        </p:spPr>
      </p:pic>
    </p:spTree>
    <p:extLst>
      <p:ext uri="{BB962C8B-B14F-4D97-AF65-F5344CB8AC3E}">
        <p14:creationId xmlns:p14="http://schemas.microsoft.com/office/powerpoint/2010/main" val="34093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457200" y="896446"/>
            <a:ext cx="11277600" cy="1519396"/>
          </a:xfrm>
        </p:spPr>
        <p:txBody>
          <a:bodyPr>
            <a:normAutofit/>
          </a:bodyPr>
          <a:lstStyle/>
          <a:p>
            <a:pPr marL="0" indent="0">
              <a:buNone/>
            </a:pPr>
            <a:r>
              <a:rPr lang="en-GB" sz="220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A standard air-suspended high-back seat, heated for improved comfort and with fully adjustable armrests with lumbar support, is the centre of a comfortable and low-fatigue working environment. High visibility and ergonomic controls further assist to maximise the operator’s productivity.</a:t>
            </a:r>
          </a:p>
        </p:txBody>
      </p:sp>
      <p:pic>
        <p:nvPicPr>
          <p:cNvPr id="5" name="Picture 4" descr="The inside of a school bus&#10;&#10;Description automatically generated with medium confidence">
            <a:extLst>
              <a:ext uri="{FF2B5EF4-FFF2-40B4-BE49-F238E27FC236}">
                <a16:creationId xmlns:a16="http://schemas.microsoft.com/office/drawing/2014/main" xmlns="" id="{ABD439B0-A69D-4179-8112-9FD37DFF5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449" y="2396580"/>
            <a:ext cx="6171101" cy="3522442"/>
          </a:xfrm>
          <a:prstGeom prst="rect">
            <a:avLst/>
          </a:prstGeom>
          <a:ln w="6350">
            <a:solidFill>
              <a:srgbClr val="140A9A"/>
            </a:solidFill>
          </a:ln>
        </p:spPr>
      </p:pic>
      <p:sp>
        <p:nvSpPr>
          <p:cNvPr id="8" name="Title 1">
            <a:extLst>
              <a:ext uri="{FF2B5EF4-FFF2-40B4-BE49-F238E27FC236}">
                <a16:creationId xmlns:a16="http://schemas.microsoft.com/office/drawing/2014/main" xmlns="" id="{1492F3C4-72EF-44CF-8408-4CD8E87A8DDD}"/>
              </a:ext>
            </a:extLst>
          </p:cNvPr>
          <p:cNvSpPr>
            <a:spLocks noGrp="1"/>
          </p:cNvSpPr>
          <p:nvPr>
            <p:ph type="title"/>
          </p:nvPr>
        </p:nvSpPr>
        <p:spPr>
          <a:xfrm>
            <a:off x="180750" y="121872"/>
            <a:ext cx="7145083" cy="601138"/>
          </a:xfrm>
        </p:spPr>
        <p:txBody>
          <a:bodyPr>
            <a:normAutofit/>
          </a:bodyPr>
          <a:lstStyle/>
          <a:p>
            <a:r>
              <a:rPr lang="en-GB" sz="3600" dirty="0">
                <a:ln w="0">
                  <a:solidFill>
                    <a:srgbClr val="FFCC00"/>
                  </a:solidFill>
                </a:ln>
                <a:solidFill>
                  <a:srgbClr val="140A9A"/>
                </a:solidFill>
                <a:cs typeface="Arial" panose="020B0604020202020204" pitchFamily="34" charset="0"/>
              </a:rPr>
              <a:t>Reinforced Safety SpaceCab</a:t>
            </a:r>
          </a:p>
        </p:txBody>
      </p:sp>
      <p:cxnSp>
        <p:nvCxnSpPr>
          <p:cNvPr id="10" name="Straight Connector 9">
            <a:extLst>
              <a:ext uri="{FF2B5EF4-FFF2-40B4-BE49-F238E27FC236}">
                <a16:creationId xmlns:a16="http://schemas.microsoft.com/office/drawing/2014/main" xmlns="" id="{80C61273-AAF4-476A-B04E-C404B9204C84}"/>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836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Extreme cab test">
            <a:hlinkClick r:id="" action="ppaction://media"/>
            <a:extLst>
              <a:ext uri="{FF2B5EF4-FFF2-40B4-BE49-F238E27FC236}">
                <a16:creationId xmlns:a16="http://schemas.microsoft.com/office/drawing/2014/main" xmlns="" id="{98BF4270-205B-4EB5-8899-1371E47F7631}"/>
              </a:ext>
            </a:extLst>
          </p:cNvPr>
          <p:cNvPicPr>
            <a:picLocks noRot="1" noChangeAspect="1"/>
          </p:cNvPicPr>
          <p:nvPr>
            <a:videoFile r:link="rId1"/>
          </p:nvPr>
        </p:nvPicPr>
        <p:blipFill>
          <a:blip r:embed="rId3"/>
          <a:stretch>
            <a:fillRect/>
          </a:stretch>
        </p:blipFill>
        <p:spPr>
          <a:xfrm>
            <a:off x="2423404" y="832259"/>
            <a:ext cx="7254147" cy="5440610"/>
          </a:xfrm>
          <a:prstGeom prst="rect">
            <a:avLst/>
          </a:prstGeom>
        </p:spPr>
      </p:pic>
      <p:sp>
        <p:nvSpPr>
          <p:cNvPr id="8" name="Title 1">
            <a:extLst>
              <a:ext uri="{FF2B5EF4-FFF2-40B4-BE49-F238E27FC236}">
                <a16:creationId xmlns:a16="http://schemas.microsoft.com/office/drawing/2014/main" xmlns="" id="{1492F3C4-72EF-44CF-8408-4CD8E87A8DDD}"/>
              </a:ext>
            </a:extLst>
          </p:cNvPr>
          <p:cNvSpPr>
            <a:spLocks noGrp="1"/>
          </p:cNvSpPr>
          <p:nvPr>
            <p:ph type="title"/>
          </p:nvPr>
        </p:nvSpPr>
        <p:spPr>
          <a:xfrm>
            <a:off x="180750" y="121872"/>
            <a:ext cx="7145083" cy="601138"/>
          </a:xfrm>
        </p:spPr>
        <p:txBody>
          <a:bodyPr>
            <a:normAutofit/>
          </a:bodyPr>
          <a:lstStyle/>
          <a:p>
            <a:r>
              <a:rPr lang="en-GB" sz="3600" dirty="0">
                <a:ln w="0">
                  <a:solidFill>
                    <a:srgbClr val="FFCC00"/>
                  </a:solidFill>
                </a:ln>
                <a:solidFill>
                  <a:srgbClr val="140A9A"/>
                </a:solidFill>
                <a:cs typeface="Arial" panose="020B0604020202020204" pitchFamily="34" charset="0"/>
              </a:rPr>
              <a:t>Reinforced Safety SpaceCab</a:t>
            </a:r>
          </a:p>
        </p:txBody>
      </p:sp>
      <p:cxnSp>
        <p:nvCxnSpPr>
          <p:cNvPr id="10" name="Straight Connector 9">
            <a:extLst>
              <a:ext uri="{FF2B5EF4-FFF2-40B4-BE49-F238E27FC236}">
                <a16:creationId xmlns:a16="http://schemas.microsoft.com/office/drawing/2014/main" xmlns="" id="{80C61273-AAF4-476A-B04E-C404B9204C84}"/>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
        <p:nvSpPr>
          <p:cNvPr id="9" name="Manual Input 8">
            <a:extLst>
              <a:ext uri="{FF2B5EF4-FFF2-40B4-BE49-F238E27FC236}">
                <a16:creationId xmlns:a16="http://schemas.microsoft.com/office/drawing/2014/main" xmlns="" id="{8B5BA4E9-8436-44BE-B05E-02EC94293A4F}"/>
              </a:ext>
            </a:extLst>
          </p:cNvPr>
          <p:cNvSpPr/>
          <p:nvPr/>
        </p:nvSpPr>
        <p:spPr>
          <a:xfrm>
            <a:off x="-8534" y="5651934"/>
            <a:ext cx="12209067" cy="10850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8000"/>
              <a:gd name="connsiteX1" fmla="*/ 10000 w 10000"/>
              <a:gd name="connsiteY1" fmla="*/ 3548 h 8000"/>
              <a:gd name="connsiteX2" fmla="*/ 10000 w 10000"/>
              <a:gd name="connsiteY2" fmla="*/ 8000 h 8000"/>
              <a:gd name="connsiteX3" fmla="*/ 0 w 10000"/>
              <a:gd name="connsiteY3" fmla="*/ 8000 h 8000"/>
              <a:gd name="connsiteX4" fmla="*/ 0 w 10000"/>
              <a:gd name="connsiteY4" fmla="*/ 0 h 8000"/>
              <a:gd name="connsiteX0" fmla="*/ 13 w 10000"/>
              <a:gd name="connsiteY0" fmla="*/ 3436 h 5565"/>
              <a:gd name="connsiteX1" fmla="*/ 10000 w 10000"/>
              <a:gd name="connsiteY1" fmla="*/ 0 h 5565"/>
              <a:gd name="connsiteX2" fmla="*/ 10000 w 10000"/>
              <a:gd name="connsiteY2" fmla="*/ 5565 h 5565"/>
              <a:gd name="connsiteX3" fmla="*/ 0 w 10000"/>
              <a:gd name="connsiteY3" fmla="*/ 5565 h 5565"/>
              <a:gd name="connsiteX4" fmla="*/ 13 w 10000"/>
              <a:gd name="connsiteY4" fmla="*/ 3436 h 5565"/>
              <a:gd name="connsiteX0" fmla="*/ 0 w 10007"/>
              <a:gd name="connsiteY0" fmla="*/ 61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6174 h 10000"/>
              <a:gd name="connsiteX0" fmla="*/ 2 w 10002"/>
              <a:gd name="connsiteY0" fmla="*/ 1073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1073 h 10000"/>
              <a:gd name="connsiteX0" fmla="*/ 2 w 10002"/>
              <a:gd name="connsiteY0" fmla="*/ 0 h 8927"/>
              <a:gd name="connsiteX1" fmla="*/ 9995 w 10002"/>
              <a:gd name="connsiteY1" fmla="*/ 2057 h 8927"/>
              <a:gd name="connsiteX2" fmla="*/ 10002 w 10002"/>
              <a:gd name="connsiteY2" fmla="*/ 8927 h 8927"/>
              <a:gd name="connsiteX3" fmla="*/ 2 w 10002"/>
              <a:gd name="connsiteY3" fmla="*/ 8927 h 8927"/>
              <a:gd name="connsiteX4" fmla="*/ 2 w 10002"/>
              <a:gd name="connsiteY4" fmla="*/ 0 h 8927"/>
              <a:gd name="connsiteX0" fmla="*/ 2 w 10000"/>
              <a:gd name="connsiteY0" fmla="*/ 2566 h 7696"/>
              <a:gd name="connsiteX1" fmla="*/ 9993 w 10000"/>
              <a:gd name="connsiteY1" fmla="*/ 0 h 7696"/>
              <a:gd name="connsiteX2" fmla="*/ 10000 w 10000"/>
              <a:gd name="connsiteY2" fmla="*/ 7696 h 7696"/>
              <a:gd name="connsiteX3" fmla="*/ 2 w 10000"/>
              <a:gd name="connsiteY3" fmla="*/ 7696 h 7696"/>
              <a:gd name="connsiteX4" fmla="*/ 2 w 10000"/>
              <a:gd name="connsiteY4" fmla="*/ 2566 h 7696"/>
              <a:gd name="connsiteX0" fmla="*/ 2 w 10006"/>
              <a:gd name="connsiteY0" fmla="*/ 4346 h 11012"/>
              <a:gd name="connsiteX1" fmla="*/ 10006 w 10006"/>
              <a:gd name="connsiteY1" fmla="*/ 0 h 11012"/>
              <a:gd name="connsiteX2" fmla="*/ 10000 w 10006"/>
              <a:gd name="connsiteY2" fmla="*/ 11012 h 11012"/>
              <a:gd name="connsiteX3" fmla="*/ 2 w 10006"/>
              <a:gd name="connsiteY3" fmla="*/ 11012 h 11012"/>
              <a:gd name="connsiteX4" fmla="*/ 2 w 10006"/>
              <a:gd name="connsiteY4" fmla="*/ 4346 h 11012"/>
              <a:gd name="connsiteX0" fmla="*/ 2 w 10006"/>
              <a:gd name="connsiteY0" fmla="*/ 4346 h 11012"/>
              <a:gd name="connsiteX1" fmla="*/ 6281 w 10006"/>
              <a:gd name="connsiteY1" fmla="*/ 4635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4346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4346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740 w 10006"/>
              <a:gd name="connsiteY1" fmla="*/ 5732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659 h 11012"/>
              <a:gd name="connsiteX1" fmla="*/ 4122 w 10006"/>
              <a:gd name="connsiteY1" fmla="*/ 6238 h 11012"/>
              <a:gd name="connsiteX2" fmla="*/ 10006 w 10006"/>
              <a:gd name="connsiteY2" fmla="*/ 0 h 11012"/>
              <a:gd name="connsiteX3" fmla="*/ 10000 w 10006"/>
              <a:gd name="connsiteY3" fmla="*/ 11012 h 11012"/>
              <a:gd name="connsiteX4" fmla="*/ 2 w 10006"/>
              <a:gd name="connsiteY4" fmla="*/ 11012 h 11012"/>
              <a:gd name="connsiteX5" fmla="*/ 2 w 10006"/>
              <a:gd name="connsiteY5" fmla="*/ 2659 h 11012"/>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2 w 10006"/>
              <a:gd name="connsiteY0" fmla="*/ 2912 h 11265"/>
              <a:gd name="connsiteX1" fmla="*/ 4122 w 10006"/>
              <a:gd name="connsiteY1" fmla="*/ 6491 h 11265"/>
              <a:gd name="connsiteX2" fmla="*/ 10006 w 10006"/>
              <a:gd name="connsiteY2" fmla="*/ 0 h 11265"/>
              <a:gd name="connsiteX3" fmla="*/ 10000 w 10006"/>
              <a:gd name="connsiteY3" fmla="*/ 11265 h 11265"/>
              <a:gd name="connsiteX4" fmla="*/ 2 w 10006"/>
              <a:gd name="connsiteY4" fmla="*/ 11265 h 11265"/>
              <a:gd name="connsiteX5" fmla="*/ 2 w 10006"/>
              <a:gd name="connsiteY5" fmla="*/ 2912 h 11265"/>
              <a:gd name="connsiteX0" fmla="*/ 0 w 10004"/>
              <a:gd name="connsiteY0" fmla="*/ 2912 h 11265"/>
              <a:gd name="connsiteX1" fmla="*/ 4120 w 10004"/>
              <a:gd name="connsiteY1" fmla="*/ 6491 h 11265"/>
              <a:gd name="connsiteX2" fmla="*/ 10004 w 10004"/>
              <a:gd name="connsiteY2" fmla="*/ 0 h 11265"/>
              <a:gd name="connsiteX3" fmla="*/ 9998 w 10004"/>
              <a:gd name="connsiteY3" fmla="*/ 11265 h 11265"/>
              <a:gd name="connsiteX4" fmla="*/ 0 w 10004"/>
              <a:gd name="connsiteY4" fmla="*/ 11265 h 11265"/>
              <a:gd name="connsiteX5" fmla="*/ 0 w 10004"/>
              <a:gd name="connsiteY5" fmla="*/ 2912 h 11265"/>
              <a:gd name="connsiteX0" fmla="*/ 0 w 10004"/>
              <a:gd name="connsiteY0" fmla="*/ 2912 h 11265"/>
              <a:gd name="connsiteX1" fmla="*/ 2273 w 10004"/>
              <a:gd name="connsiteY1" fmla="*/ 8369 h 11265"/>
              <a:gd name="connsiteX2" fmla="*/ 10004 w 10004"/>
              <a:gd name="connsiteY2" fmla="*/ 0 h 11265"/>
              <a:gd name="connsiteX3" fmla="*/ 9998 w 10004"/>
              <a:gd name="connsiteY3" fmla="*/ 11265 h 11265"/>
              <a:gd name="connsiteX4" fmla="*/ 0 w 10004"/>
              <a:gd name="connsiteY4" fmla="*/ 11265 h 11265"/>
              <a:gd name="connsiteX5" fmla="*/ 0 w 10004"/>
              <a:gd name="connsiteY5" fmla="*/ 2912 h 11265"/>
              <a:gd name="connsiteX0" fmla="*/ 0 w 10004"/>
              <a:gd name="connsiteY0" fmla="*/ 1973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1973 h 10326"/>
              <a:gd name="connsiteX0" fmla="*/ 0 w 10004"/>
              <a:gd name="connsiteY0" fmla="*/ 1973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1973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3851 h 10326"/>
              <a:gd name="connsiteX1" fmla="*/ 2273 w 10004"/>
              <a:gd name="connsiteY1" fmla="*/ 7430 h 10326"/>
              <a:gd name="connsiteX2" fmla="*/ 10004 w 10004"/>
              <a:gd name="connsiteY2" fmla="*/ 0 h 10326"/>
              <a:gd name="connsiteX3" fmla="*/ 9998 w 10004"/>
              <a:gd name="connsiteY3" fmla="*/ 10326 h 10326"/>
              <a:gd name="connsiteX4" fmla="*/ 0 w 10004"/>
              <a:gd name="connsiteY4" fmla="*/ 10326 h 10326"/>
              <a:gd name="connsiteX5" fmla="*/ 0 w 10004"/>
              <a:gd name="connsiteY5" fmla="*/ 3851 h 10326"/>
              <a:gd name="connsiteX0" fmla="*/ 0 w 10004"/>
              <a:gd name="connsiteY0" fmla="*/ 4067 h 10542"/>
              <a:gd name="connsiteX1" fmla="*/ 10004 w 10004"/>
              <a:gd name="connsiteY1" fmla="*/ 216 h 10542"/>
              <a:gd name="connsiteX2" fmla="*/ 9998 w 10004"/>
              <a:gd name="connsiteY2" fmla="*/ 10542 h 10542"/>
              <a:gd name="connsiteX3" fmla="*/ 0 w 10004"/>
              <a:gd name="connsiteY3" fmla="*/ 10542 h 10542"/>
              <a:gd name="connsiteX4" fmla="*/ 0 w 10004"/>
              <a:gd name="connsiteY4" fmla="*/ 4067 h 10542"/>
              <a:gd name="connsiteX0" fmla="*/ 0 w 10011"/>
              <a:gd name="connsiteY0" fmla="*/ 1177 h 7652"/>
              <a:gd name="connsiteX1" fmla="*/ 10011 w 10011"/>
              <a:gd name="connsiteY1" fmla="*/ 926 h 7652"/>
              <a:gd name="connsiteX2" fmla="*/ 9998 w 10011"/>
              <a:gd name="connsiteY2" fmla="*/ 7652 h 7652"/>
              <a:gd name="connsiteX3" fmla="*/ 0 w 10011"/>
              <a:gd name="connsiteY3" fmla="*/ 7652 h 7652"/>
              <a:gd name="connsiteX4" fmla="*/ 0 w 10011"/>
              <a:gd name="connsiteY4" fmla="*/ 1177 h 7652"/>
              <a:gd name="connsiteX0" fmla="*/ 0 w 10000"/>
              <a:gd name="connsiteY0" fmla="*/ 782 h 11903"/>
              <a:gd name="connsiteX1" fmla="*/ 10000 w 10000"/>
              <a:gd name="connsiteY1" fmla="*/ 3113 h 11903"/>
              <a:gd name="connsiteX2" fmla="*/ 9987 w 10000"/>
              <a:gd name="connsiteY2" fmla="*/ 11903 h 11903"/>
              <a:gd name="connsiteX3" fmla="*/ 0 w 10000"/>
              <a:gd name="connsiteY3" fmla="*/ 11903 h 11903"/>
              <a:gd name="connsiteX4" fmla="*/ 0 w 10000"/>
              <a:gd name="connsiteY4" fmla="*/ 782 h 11903"/>
              <a:gd name="connsiteX0" fmla="*/ 0 w 10000"/>
              <a:gd name="connsiteY0" fmla="*/ 0 h 11121"/>
              <a:gd name="connsiteX1" fmla="*/ 10000 w 10000"/>
              <a:gd name="connsiteY1" fmla="*/ 2331 h 11121"/>
              <a:gd name="connsiteX2" fmla="*/ 9987 w 10000"/>
              <a:gd name="connsiteY2" fmla="*/ 11121 h 11121"/>
              <a:gd name="connsiteX3" fmla="*/ 0 w 10000"/>
              <a:gd name="connsiteY3" fmla="*/ 11121 h 11121"/>
              <a:gd name="connsiteX4" fmla="*/ 0 w 10000"/>
              <a:gd name="connsiteY4" fmla="*/ 0 h 11121"/>
              <a:gd name="connsiteX0" fmla="*/ 0 w 10000"/>
              <a:gd name="connsiteY0" fmla="*/ 0 h 11121"/>
              <a:gd name="connsiteX1" fmla="*/ 10000 w 10000"/>
              <a:gd name="connsiteY1" fmla="*/ 2331 h 11121"/>
              <a:gd name="connsiteX2" fmla="*/ 9987 w 10000"/>
              <a:gd name="connsiteY2" fmla="*/ 11121 h 11121"/>
              <a:gd name="connsiteX3" fmla="*/ 0 w 10000"/>
              <a:gd name="connsiteY3" fmla="*/ 11121 h 11121"/>
              <a:gd name="connsiteX4" fmla="*/ 0 w 10000"/>
              <a:gd name="connsiteY4" fmla="*/ 0 h 11121"/>
              <a:gd name="connsiteX0" fmla="*/ 0 w 10000"/>
              <a:gd name="connsiteY0" fmla="*/ 692 h 11813"/>
              <a:gd name="connsiteX1" fmla="*/ 3206 w 10000"/>
              <a:gd name="connsiteY1" fmla="*/ 1380 h 11813"/>
              <a:gd name="connsiteX2" fmla="*/ 10000 w 10000"/>
              <a:gd name="connsiteY2" fmla="*/ 3023 h 11813"/>
              <a:gd name="connsiteX3" fmla="*/ 9987 w 10000"/>
              <a:gd name="connsiteY3" fmla="*/ 11813 h 11813"/>
              <a:gd name="connsiteX4" fmla="*/ 0 w 10000"/>
              <a:gd name="connsiteY4" fmla="*/ 11813 h 11813"/>
              <a:gd name="connsiteX5" fmla="*/ 0 w 10000"/>
              <a:gd name="connsiteY5" fmla="*/ 692 h 11813"/>
              <a:gd name="connsiteX0" fmla="*/ 0 w 10000"/>
              <a:gd name="connsiteY0" fmla="*/ 203 h 11324"/>
              <a:gd name="connsiteX1" fmla="*/ 3266 w 10000"/>
              <a:gd name="connsiteY1" fmla="*/ 8869 h 11324"/>
              <a:gd name="connsiteX2" fmla="*/ 10000 w 10000"/>
              <a:gd name="connsiteY2" fmla="*/ 2534 h 11324"/>
              <a:gd name="connsiteX3" fmla="*/ 9987 w 10000"/>
              <a:gd name="connsiteY3" fmla="*/ 11324 h 11324"/>
              <a:gd name="connsiteX4" fmla="*/ 0 w 10000"/>
              <a:gd name="connsiteY4" fmla="*/ 11324 h 11324"/>
              <a:gd name="connsiteX5" fmla="*/ 0 w 10000"/>
              <a:gd name="connsiteY5" fmla="*/ 203 h 11324"/>
              <a:gd name="connsiteX0" fmla="*/ 0 w 10000"/>
              <a:gd name="connsiteY0" fmla="*/ 311 h 11432"/>
              <a:gd name="connsiteX1" fmla="*/ 3266 w 10000"/>
              <a:gd name="connsiteY1" fmla="*/ 8977 h 11432"/>
              <a:gd name="connsiteX2" fmla="*/ 10000 w 10000"/>
              <a:gd name="connsiteY2" fmla="*/ 187 h 11432"/>
              <a:gd name="connsiteX3" fmla="*/ 9987 w 10000"/>
              <a:gd name="connsiteY3" fmla="*/ 11432 h 11432"/>
              <a:gd name="connsiteX4" fmla="*/ 0 w 10000"/>
              <a:gd name="connsiteY4" fmla="*/ 11432 h 11432"/>
              <a:gd name="connsiteX5" fmla="*/ 0 w 10000"/>
              <a:gd name="connsiteY5" fmla="*/ 311 h 11432"/>
              <a:gd name="connsiteX0" fmla="*/ 0 w 10000"/>
              <a:gd name="connsiteY0" fmla="*/ 203 h 11324"/>
              <a:gd name="connsiteX1" fmla="*/ 3266 w 10000"/>
              <a:gd name="connsiteY1" fmla="*/ 8869 h 11324"/>
              <a:gd name="connsiteX2" fmla="*/ 10000 w 10000"/>
              <a:gd name="connsiteY2" fmla="*/ 79 h 11324"/>
              <a:gd name="connsiteX3" fmla="*/ 9987 w 10000"/>
              <a:gd name="connsiteY3" fmla="*/ 11324 h 11324"/>
              <a:gd name="connsiteX4" fmla="*/ 0 w 10000"/>
              <a:gd name="connsiteY4" fmla="*/ 11324 h 11324"/>
              <a:gd name="connsiteX5" fmla="*/ 0 w 10000"/>
              <a:gd name="connsiteY5" fmla="*/ 203 h 11324"/>
              <a:gd name="connsiteX0" fmla="*/ 0 w 10000"/>
              <a:gd name="connsiteY0" fmla="*/ 193 h 11314"/>
              <a:gd name="connsiteX1" fmla="*/ 3273 w 10000"/>
              <a:gd name="connsiteY1" fmla="*/ 9473 h 11314"/>
              <a:gd name="connsiteX2" fmla="*/ 10000 w 10000"/>
              <a:gd name="connsiteY2" fmla="*/ 69 h 11314"/>
              <a:gd name="connsiteX3" fmla="*/ 9987 w 10000"/>
              <a:gd name="connsiteY3" fmla="*/ 11314 h 11314"/>
              <a:gd name="connsiteX4" fmla="*/ 0 w 10000"/>
              <a:gd name="connsiteY4" fmla="*/ 11314 h 11314"/>
              <a:gd name="connsiteX5" fmla="*/ 0 w 10000"/>
              <a:gd name="connsiteY5" fmla="*/ 193 h 11314"/>
              <a:gd name="connsiteX0" fmla="*/ 0 w 10000"/>
              <a:gd name="connsiteY0" fmla="*/ 193 h 11314"/>
              <a:gd name="connsiteX1" fmla="*/ 3273 w 10000"/>
              <a:gd name="connsiteY1" fmla="*/ 9473 h 11314"/>
              <a:gd name="connsiteX2" fmla="*/ 10000 w 10000"/>
              <a:gd name="connsiteY2" fmla="*/ 69 h 11314"/>
              <a:gd name="connsiteX3" fmla="*/ 9987 w 10000"/>
              <a:gd name="connsiteY3" fmla="*/ 11314 h 11314"/>
              <a:gd name="connsiteX4" fmla="*/ 0 w 10000"/>
              <a:gd name="connsiteY4" fmla="*/ 11314 h 11314"/>
              <a:gd name="connsiteX5" fmla="*/ 0 w 10000"/>
              <a:gd name="connsiteY5" fmla="*/ 193 h 11314"/>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0"/>
              <a:gd name="connsiteY0" fmla="*/ 124 h 11245"/>
              <a:gd name="connsiteX1" fmla="*/ 3273 w 10000"/>
              <a:gd name="connsiteY1" fmla="*/ 9404 h 11245"/>
              <a:gd name="connsiteX2" fmla="*/ 10000 w 10000"/>
              <a:gd name="connsiteY2" fmla="*/ 0 h 11245"/>
              <a:gd name="connsiteX3" fmla="*/ 9987 w 10000"/>
              <a:gd name="connsiteY3" fmla="*/ 11245 h 11245"/>
              <a:gd name="connsiteX4" fmla="*/ 0 w 10000"/>
              <a:gd name="connsiteY4" fmla="*/ 11245 h 11245"/>
              <a:gd name="connsiteX5" fmla="*/ 0 w 10000"/>
              <a:gd name="connsiteY5" fmla="*/ 124 h 11245"/>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07"/>
              <a:gd name="connsiteY0" fmla="*/ 840 h 11961"/>
              <a:gd name="connsiteX1" fmla="*/ 3273 w 10007"/>
              <a:gd name="connsiteY1" fmla="*/ 10120 h 11961"/>
              <a:gd name="connsiteX2" fmla="*/ 10007 w 10007"/>
              <a:gd name="connsiteY2" fmla="*/ 0 h 11961"/>
              <a:gd name="connsiteX3" fmla="*/ 9987 w 10007"/>
              <a:gd name="connsiteY3" fmla="*/ 11961 h 11961"/>
              <a:gd name="connsiteX4" fmla="*/ 0 w 10007"/>
              <a:gd name="connsiteY4" fmla="*/ 11961 h 11961"/>
              <a:gd name="connsiteX5" fmla="*/ 0 w 10007"/>
              <a:gd name="connsiteY5" fmla="*/ 840 h 11961"/>
              <a:gd name="connsiteX0" fmla="*/ 0 w 10014"/>
              <a:gd name="connsiteY0" fmla="*/ 1556 h 12677"/>
              <a:gd name="connsiteX1" fmla="*/ 3273 w 10014"/>
              <a:gd name="connsiteY1" fmla="*/ 10836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0 w 10014"/>
              <a:gd name="connsiteY0" fmla="*/ 155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0 w 10014"/>
              <a:gd name="connsiteY0" fmla="*/ 155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0 w 10014"/>
              <a:gd name="connsiteY5" fmla="*/ 1556 h 12677"/>
              <a:gd name="connsiteX0" fmla="*/ 20 w 10014"/>
              <a:gd name="connsiteY0" fmla="*/ 3806 h 12677"/>
              <a:gd name="connsiteX1" fmla="*/ 3366 w 10014"/>
              <a:gd name="connsiteY1" fmla="*/ 11143 h 12677"/>
              <a:gd name="connsiteX2" fmla="*/ 10014 w 10014"/>
              <a:gd name="connsiteY2" fmla="*/ 0 h 12677"/>
              <a:gd name="connsiteX3" fmla="*/ 9987 w 10014"/>
              <a:gd name="connsiteY3" fmla="*/ 12677 h 12677"/>
              <a:gd name="connsiteX4" fmla="*/ 0 w 10014"/>
              <a:gd name="connsiteY4" fmla="*/ 12677 h 12677"/>
              <a:gd name="connsiteX5" fmla="*/ 20 w 10014"/>
              <a:gd name="connsiteY5" fmla="*/ 3806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373 w 10021"/>
              <a:gd name="connsiteY1" fmla="*/ 11143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161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3234 w 10021"/>
              <a:gd name="connsiteY1" fmla="*/ 11450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10021"/>
              <a:gd name="connsiteY0" fmla="*/ 3908 h 12677"/>
              <a:gd name="connsiteX1" fmla="*/ 2856 w 10021"/>
              <a:gd name="connsiteY1" fmla="*/ 11859 h 12677"/>
              <a:gd name="connsiteX2" fmla="*/ 10021 w 10021"/>
              <a:gd name="connsiteY2" fmla="*/ 0 h 12677"/>
              <a:gd name="connsiteX3" fmla="*/ 9994 w 10021"/>
              <a:gd name="connsiteY3" fmla="*/ 12677 h 12677"/>
              <a:gd name="connsiteX4" fmla="*/ 7 w 10021"/>
              <a:gd name="connsiteY4" fmla="*/ 12677 h 12677"/>
              <a:gd name="connsiteX5" fmla="*/ 0 w 10021"/>
              <a:gd name="connsiteY5" fmla="*/ 3908 h 12677"/>
              <a:gd name="connsiteX0" fmla="*/ 0 w 9994"/>
              <a:gd name="connsiteY0" fmla="*/ 4726 h 13495"/>
              <a:gd name="connsiteX1" fmla="*/ 2856 w 9994"/>
              <a:gd name="connsiteY1" fmla="*/ 12677 h 13495"/>
              <a:gd name="connsiteX2" fmla="*/ 9948 w 9994"/>
              <a:gd name="connsiteY2" fmla="*/ 0 h 13495"/>
              <a:gd name="connsiteX3" fmla="*/ 9994 w 9994"/>
              <a:gd name="connsiteY3" fmla="*/ 13495 h 13495"/>
              <a:gd name="connsiteX4" fmla="*/ 7 w 9994"/>
              <a:gd name="connsiteY4" fmla="*/ 13495 h 13495"/>
              <a:gd name="connsiteX5" fmla="*/ 0 w 9994"/>
              <a:gd name="connsiteY5" fmla="*/ 4726 h 13495"/>
              <a:gd name="connsiteX0" fmla="*/ 0 w 10027"/>
              <a:gd name="connsiteY0" fmla="*/ 3729 h 10227"/>
              <a:gd name="connsiteX1" fmla="*/ 2858 w 10027"/>
              <a:gd name="connsiteY1" fmla="*/ 9621 h 10227"/>
              <a:gd name="connsiteX2" fmla="*/ 10027 w 10027"/>
              <a:gd name="connsiteY2" fmla="*/ 0 h 10227"/>
              <a:gd name="connsiteX3" fmla="*/ 10000 w 10027"/>
              <a:gd name="connsiteY3" fmla="*/ 10227 h 10227"/>
              <a:gd name="connsiteX4" fmla="*/ 7 w 10027"/>
              <a:gd name="connsiteY4" fmla="*/ 10227 h 10227"/>
              <a:gd name="connsiteX5" fmla="*/ 0 w 10027"/>
              <a:gd name="connsiteY5" fmla="*/ 3729 h 10227"/>
              <a:gd name="connsiteX0" fmla="*/ 0 w 10007"/>
              <a:gd name="connsiteY0" fmla="*/ 3653 h 10151"/>
              <a:gd name="connsiteX1" fmla="*/ 2858 w 10007"/>
              <a:gd name="connsiteY1" fmla="*/ 9545 h 10151"/>
              <a:gd name="connsiteX2" fmla="*/ 10007 w 10007"/>
              <a:gd name="connsiteY2" fmla="*/ 0 h 10151"/>
              <a:gd name="connsiteX3" fmla="*/ 10000 w 10007"/>
              <a:gd name="connsiteY3" fmla="*/ 10151 h 10151"/>
              <a:gd name="connsiteX4" fmla="*/ 7 w 10007"/>
              <a:gd name="connsiteY4" fmla="*/ 10151 h 10151"/>
              <a:gd name="connsiteX5" fmla="*/ 0 w 10007"/>
              <a:gd name="connsiteY5" fmla="*/ 3653 h 1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 h="10151">
                <a:moveTo>
                  <a:pt x="0" y="3653"/>
                </a:moveTo>
                <a:cubicBezTo>
                  <a:pt x="1120" y="6002"/>
                  <a:pt x="1449" y="6756"/>
                  <a:pt x="2858" y="9545"/>
                </a:cubicBezTo>
                <a:cubicBezTo>
                  <a:pt x="5190" y="6800"/>
                  <a:pt x="7282" y="3486"/>
                  <a:pt x="10007" y="0"/>
                </a:cubicBezTo>
                <a:cubicBezTo>
                  <a:pt x="10009" y="3228"/>
                  <a:pt x="9998" y="6923"/>
                  <a:pt x="10000" y="10151"/>
                </a:cubicBezTo>
                <a:lnTo>
                  <a:pt x="7" y="10151"/>
                </a:lnTo>
                <a:cubicBezTo>
                  <a:pt x="11" y="8353"/>
                  <a:pt x="0" y="7697"/>
                  <a:pt x="0" y="3653"/>
                </a:cubicBezTo>
                <a:close/>
              </a:path>
            </a:pathLst>
          </a:cu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Manual Input 8">
            <a:extLst>
              <a:ext uri="{FF2B5EF4-FFF2-40B4-BE49-F238E27FC236}">
                <a16:creationId xmlns:a16="http://schemas.microsoft.com/office/drawing/2014/main" xmlns="" id="{D86D986F-E7D5-4CE4-8628-6102C056065B}"/>
              </a:ext>
            </a:extLst>
          </p:cNvPr>
          <p:cNvSpPr/>
          <p:nvPr/>
        </p:nvSpPr>
        <p:spPr>
          <a:xfrm>
            <a:off x="-2427" y="6064484"/>
            <a:ext cx="12221149" cy="10049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8000"/>
              <a:gd name="connsiteX1" fmla="*/ 10000 w 10000"/>
              <a:gd name="connsiteY1" fmla="*/ 3548 h 8000"/>
              <a:gd name="connsiteX2" fmla="*/ 10000 w 10000"/>
              <a:gd name="connsiteY2" fmla="*/ 8000 h 8000"/>
              <a:gd name="connsiteX3" fmla="*/ 0 w 10000"/>
              <a:gd name="connsiteY3" fmla="*/ 8000 h 8000"/>
              <a:gd name="connsiteX4" fmla="*/ 0 w 10000"/>
              <a:gd name="connsiteY4" fmla="*/ 0 h 8000"/>
              <a:gd name="connsiteX0" fmla="*/ 13 w 10000"/>
              <a:gd name="connsiteY0" fmla="*/ 3436 h 5565"/>
              <a:gd name="connsiteX1" fmla="*/ 10000 w 10000"/>
              <a:gd name="connsiteY1" fmla="*/ 0 h 5565"/>
              <a:gd name="connsiteX2" fmla="*/ 10000 w 10000"/>
              <a:gd name="connsiteY2" fmla="*/ 5565 h 5565"/>
              <a:gd name="connsiteX3" fmla="*/ 0 w 10000"/>
              <a:gd name="connsiteY3" fmla="*/ 5565 h 5565"/>
              <a:gd name="connsiteX4" fmla="*/ 13 w 10000"/>
              <a:gd name="connsiteY4" fmla="*/ 3436 h 5565"/>
              <a:gd name="connsiteX0" fmla="*/ 0 w 10007"/>
              <a:gd name="connsiteY0" fmla="*/ 6174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6174 h 10000"/>
              <a:gd name="connsiteX0" fmla="*/ 2 w 10002"/>
              <a:gd name="connsiteY0" fmla="*/ 6754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6754 h 10000"/>
              <a:gd name="connsiteX0" fmla="*/ 2 w 10002"/>
              <a:gd name="connsiteY0" fmla="*/ 6058 h 9304"/>
              <a:gd name="connsiteX1" fmla="*/ 9736 w 10002"/>
              <a:gd name="connsiteY1" fmla="*/ 0 h 9304"/>
              <a:gd name="connsiteX2" fmla="*/ 10002 w 10002"/>
              <a:gd name="connsiteY2" fmla="*/ 9304 h 9304"/>
              <a:gd name="connsiteX3" fmla="*/ 2 w 10002"/>
              <a:gd name="connsiteY3" fmla="*/ 9304 h 9304"/>
              <a:gd name="connsiteX4" fmla="*/ 2 w 10002"/>
              <a:gd name="connsiteY4" fmla="*/ 6058 h 9304"/>
              <a:gd name="connsiteX0" fmla="*/ 2 w 10037"/>
              <a:gd name="connsiteY0" fmla="*/ 6573 h 10062"/>
              <a:gd name="connsiteX1" fmla="*/ 10013 w 10037"/>
              <a:gd name="connsiteY1" fmla="*/ 0 h 10062"/>
              <a:gd name="connsiteX2" fmla="*/ 10000 w 10037"/>
              <a:gd name="connsiteY2" fmla="*/ 10062 h 10062"/>
              <a:gd name="connsiteX3" fmla="*/ 2 w 10037"/>
              <a:gd name="connsiteY3" fmla="*/ 10062 h 10062"/>
              <a:gd name="connsiteX4" fmla="*/ 2 w 10037"/>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13"/>
              <a:gd name="connsiteY0" fmla="*/ 6573 h 10062"/>
              <a:gd name="connsiteX1" fmla="*/ 10013 w 10013"/>
              <a:gd name="connsiteY1" fmla="*/ 0 h 10062"/>
              <a:gd name="connsiteX2" fmla="*/ 10000 w 10013"/>
              <a:gd name="connsiteY2" fmla="*/ 10062 h 10062"/>
              <a:gd name="connsiteX3" fmla="*/ 2 w 10013"/>
              <a:gd name="connsiteY3" fmla="*/ 10062 h 10062"/>
              <a:gd name="connsiteX4" fmla="*/ 2 w 10013"/>
              <a:gd name="connsiteY4" fmla="*/ 6573 h 10062"/>
              <a:gd name="connsiteX0" fmla="*/ 2 w 10001"/>
              <a:gd name="connsiteY0" fmla="*/ 6511 h 10000"/>
              <a:gd name="connsiteX1" fmla="*/ 9993 w 10001"/>
              <a:gd name="connsiteY1" fmla="*/ 0 h 10000"/>
              <a:gd name="connsiteX2" fmla="*/ 10000 w 10001"/>
              <a:gd name="connsiteY2" fmla="*/ 10000 h 10000"/>
              <a:gd name="connsiteX3" fmla="*/ 2 w 10001"/>
              <a:gd name="connsiteY3" fmla="*/ 10000 h 10000"/>
              <a:gd name="connsiteX4" fmla="*/ 2 w 10001"/>
              <a:gd name="connsiteY4" fmla="*/ 6511 h 10000"/>
              <a:gd name="connsiteX0" fmla="*/ 2 w 10001"/>
              <a:gd name="connsiteY0" fmla="*/ 6511 h 10000"/>
              <a:gd name="connsiteX1" fmla="*/ 10000 w 10001"/>
              <a:gd name="connsiteY1" fmla="*/ 0 h 10000"/>
              <a:gd name="connsiteX2" fmla="*/ 10000 w 10001"/>
              <a:gd name="connsiteY2" fmla="*/ 10000 h 10000"/>
              <a:gd name="connsiteX3" fmla="*/ 2 w 10001"/>
              <a:gd name="connsiteY3" fmla="*/ 10000 h 10000"/>
              <a:gd name="connsiteX4" fmla="*/ 2 w 10001"/>
              <a:gd name="connsiteY4" fmla="*/ 6511 h 10000"/>
              <a:gd name="connsiteX0" fmla="*/ 2 w 10002"/>
              <a:gd name="connsiteY0" fmla="*/ 6511 h 10000"/>
              <a:gd name="connsiteX1" fmla="*/ 10000 w 10002"/>
              <a:gd name="connsiteY1" fmla="*/ 0 h 10000"/>
              <a:gd name="connsiteX2" fmla="*/ 10000 w 10002"/>
              <a:gd name="connsiteY2" fmla="*/ 10000 h 10000"/>
              <a:gd name="connsiteX3" fmla="*/ 2 w 10002"/>
              <a:gd name="connsiteY3" fmla="*/ 10000 h 10000"/>
              <a:gd name="connsiteX4" fmla="*/ 2 w 10002"/>
              <a:gd name="connsiteY4" fmla="*/ 6511 h 10000"/>
              <a:gd name="connsiteX0" fmla="*/ 2 w 10000"/>
              <a:gd name="connsiteY0" fmla="*/ 6511 h 10000"/>
              <a:gd name="connsiteX1" fmla="*/ 10000 w 10000"/>
              <a:gd name="connsiteY1" fmla="*/ 0 h 10000"/>
              <a:gd name="connsiteX2" fmla="*/ 10000 w 10000"/>
              <a:gd name="connsiteY2" fmla="*/ 10000 h 10000"/>
              <a:gd name="connsiteX3" fmla="*/ 2 w 10000"/>
              <a:gd name="connsiteY3" fmla="*/ 10000 h 10000"/>
              <a:gd name="connsiteX4" fmla="*/ 2 w 10000"/>
              <a:gd name="connsiteY4" fmla="*/ 6511 h 10000"/>
              <a:gd name="connsiteX0" fmla="*/ 2 w 10107"/>
              <a:gd name="connsiteY0" fmla="*/ 6511 h 10000"/>
              <a:gd name="connsiteX1" fmla="*/ 10000 w 10107"/>
              <a:gd name="connsiteY1" fmla="*/ 0 h 10000"/>
              <a:gd name="connsiteX2" fmla="*/ 10107 w 10107"/>
              <a:gd name="connsiteY2" fmla="*/ 10000 h 10000"/>
              <a:gd name="connsiteX3" fmla="*/ 2 w 10107"/>
              <a:gd name="connsiteY3" fmla="*/ 10000 h 10000"/>
              <a:gd name="connsiteX4" fmla="*/ 2 w 10107"/>
              <a:gd name="connsiteY4" fmla="*/ 6511 h 10000"/>
              <a:gd name="connsiteX0" fmla="*/ 2 w 10112"/>
              <a:gd name="connsiteY0" fmla="*/ 4829 h 8318"/>
              <a:gd name="connsiteX1" fmla="*/ 10101 w 10112"/>
              <a:gd name="connsiteY1" fmla="*/ 0 h 8318"/>
              <a:gd name="connsiteX2" fmla="*/ 10107 w 10112"/>
              <a:gd name="connsiteY2" fmla="*/ 8318 h 8318"/>
              <a:gd name="connsiteX3" fmla="*/ 2 w 10112"/>
              <a:gd name="connsiteY3" fmla="*/ 8318 h 8318"/>
              <a:gd name="connsiteX4" fmla="*/ 2 w 10112"/>
              <a:gd name="connsiteY4" fmla="*/ 4829 h 8318"/>
              <a:gd name="connsiteX0" fmla="*/ 2 w 9995"/>
              <a:gd name="connsiteY0" fmla="*/ 5805 h 10000"/>
              <a:gd name="connsiteX1" fmla="*/ 9989 w 9995"/>
              <a:gd name="connsiteY1" fmla="*/ 0 h 10000"/>
              <a:gd name="connsiteX2" fmla="*/ 9995 w 9995"/>
              <a:gd name="connsiteY2" fmla="*/ 10000 h 10000"/>
              <a:gd name="connsiteX3" fmla="*/ 2 w 9995"/>
              <a:gd name="connsiteY3" fmla="*/ 10000 h 10000"/>
              <a:gd name="connsiteX4" fmla="*/ 2 w 9995"/>
              <a:gd name="connsiteY4" fmla="*/ 5805 h 10000"/>
              <a:gd name="connsiteX0" fmla="*/ 2 w 10001"/>
              <a:gd name="connsiteY0" fmla="*/ 5805 h 10000"/>
              <a:gd name="connsiteX1" fmla="*/ 9994 w 10001"/>
              <a:gd name="connsiteY1" fmla="*/ 0 h 10000"/>
              <a:gd name="connsiteX2" fmla="*/ 10000 w 10001"/>
              <a:gd name="connsiteY2" fmla="*/ 10000 h 10000"/>
              <a:gd name="connsiteX3" fmla="*/ 2 w 10001"/>
              <a:gd name="connsiteY3" fmla="*/ 10000 h 10000"/>
              <a:gd name="connsiteX4" fmla="*/ 2 w 10001"/>
              <a:gd name="connsiteY4" fmla="*/ 5805 h 10000"/>
              <a:gd name="connsiteX0" fmla="*/ 2 w 10000"/>
              <a:gd name="connsiteY0" fmla="*/ 5805 h 10000"/>
              <a:gd name="connsiteX1" fmla="*/ 9994 w 10000"/>
              <a:gd name="connsiteY1" fmla="*/ 0 h 10000"/>
              <a:gd name="connsiteX2" fmla="*/ 10000 w 10000"/>
              <a:gd name="connsiteY2" fmla="*/ 10000 h 10000"/>
              <a:gd name="connsiteX3" fmla="*/ 2 w 10000"/>
              <a:gd name="connsiteY3" fmla="*/ 10000 h 10000"/>
              <a:gd name="connsiteX4" fmla="*/ 2 w 10000"/>
              <a:gd name="connsiteY4" fmla="*/ 5805 h 10000"/>
              <a:gd name="connsiteX0" fmla="*/ 2 w 10001"/>
              <a:gd name="connsiteY0" fmla="*/ 5805 h 10000"/>
              <a:gd name="connsiteX1" fmla="*/ 9994 w 10001"/>
              <a:gd name="connsiteY1" fmla="*/ 0 h 10000"/>
              <a:gd name="connsiteX2" fmla="*/ 10000 w 10001"/>
              <a:gd name="connsiteY2" fmla="*/ 10000 h 10000"/>
              <a:gd name="connsiteX3" fmla="*/ 2 w 10001"/>
              <a:gd name="connsiteY3" fmla="*/ 10000 h 10000"/>
              <a:gd name="connsiteX4" fmla="*/ 2 w 10001"/>
              <a:gd name="connsiteY4" fmla="*/ 5805 h 10000"/>
              <a:gd name="connsiteX0" fmla="*/ 2 w 10001"/>
              <a:gd name="connsiteY0" fmla="*/ 5805 h 10000"/>
              <a:gd name="connsiteX1" fmla="*/ 3401 w 10001"/>
              <a:gd name="connsiteY1" fmla="*/ 3746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5805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5805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5805 h 10000"/>
              <a:gd name="connsiteX0" fmla="*/ 2 w 10001"/>
              <a:gd name="connsiteY0" fmla="*/ 3258 h 10000"/>
              <a:gd name="connsiteX1" fmla="*/ 3408 w 10001"/>
              <a:gd name="connsiteY1" fmla="*/ 5469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1"/>
              <a:gd name="connsiteY0" fmla="*/ 3258 h 10000"/>
              <a:gd name="connsiteX1" fmla="*/ 3255 w 10001"/>
              <a:gd name="connsiteY1" fmla="*/ 5844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1"/>
              <a:gd name="connsiteY0" fmla="*/ 3258 h 10000"/>
              <a:gd name="connsiteX1" fmla="*/ 3255 w 10001"/>
              <a:gd name="connsiteY1" fmla="*/ 5844 h 10000"/>
              <a:gd name="connsiteX2" fmla="*/ 9994 w 10001"/>
              <a:gd name="connsiteY2" fmla="*/ 0 h 10000"/>
              <a:gd name="connsiteX3" fmla="*/ 10000 w 10001"/>
              <a:gd name="connsiteY3" fmla="*/ 10000 h 10000"/>
              <a:gd name="connsiteX4" fmla="*/ 2 w 10001"/>
              <a:gd name="connsiteY4" fmla="*/ 10000 h 10000"/>
              <a:gd name="connsiteX5" fmla="*/ 2 w 10001"/>
              <a:gd name="connsiteY5" fmla="*/ 3258 h 10000"/>
              <a:gd name="connsiteX0" fmla="*/ 2 w 10000"/>
              <a:gd name="connsiteY0" fmla="*/ 3258 h 10000"/>
              <a:gd name="connsiteX1" fmla="*/ 3255 w 10000"/>
              <a:gd name="connsiteY1" fmla="*/ 5844 h 10000"/>
              <a:gd name="connsiteX2" fmla="*/ 9981 w 10000"/>
              <a:gd name="connsiteY2" fmla="*/ 0 h 10000"/>
              <a:gd name="connsiteX3" fmla="*/ 10000 w 10000"/>
              <a:gd name="connsiteY3" fmla="*/ 10000 h 10000"/>
              <a:gd name="connsiteX4" fmla="*/ 2 w 10000"/>
              <a:gd name="connsiteY4" fmla="*/ 10000 h 10000"/>
              <a:gd name="connsiteX5" fmla="*/ 2 w 10000"/>
              <a:gd name="connsiteY5" fmla="*/ 3258 h 10000"/>
              <a:gd name="connsiteX0" fmla="*/ 2 w 10014"/>
              <a:gd name="connsiteY0" fmla="*/ 3333 h 10075"/>
              <a:gd name="connsiteX1" fmla="*/ 3255 w 10014"/>
              <a:gd name="connsiteY1" fmla="*/ 5919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3333 h 10075"/>
              <a:gd name="connsiteX0" fmla="*/ 2 w 10014"/>
              <a:gd name="connsiteY0" fmla="*/ 3333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3333 h 10075"/>
              <a:gd name="connsiteX0" fmla="*/ 0 w 10019"/>
              <a:gd name="connsiteY0" fmla="*/ 2584 h 10075"/>
              <a:gd name="connsiteX1" fmla="*/ 2848 w 10019"/>
              <a:gd name="connsiteY1" fmla="*/ 6293 h 10075"/>
              <a:gd name="connsiteX2" fmla="*/ 10019 w 10019"/>
              <a:gd name="connsiteY2" fmla="*/ 0 h 10075"/>
              <a:gd name="connsiteX3" fmla="*/ 10005 w 10019"/>
              <a:gd name="connsiteY3" fmla="*/ 10075 h 10075"/>
              <a:gd name="connsiteX4" fmla="*/ 7 w 10019"/>
              <a:gd name="connsiteY4" fmla="*/ 10075 h 10075"/>
              <a:gd name="connsiteX5" fmla="*/ 0 w 10019"/>
              <a:gd name="connsiteY5" fmla="*/ 2584 h 10075"/>
              <a:gd name="connsiteX0" fmla="*/ 2 w 10014"/>
              <a:gd name="connsiteY0" fmla="*/ 2584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2584 h 10075"/>
              <a:gd name="connsiteX0" fmla="*/ 7 w 10012"/>
              <a:gd name="connsiteY0" fmla="*/ 2060 h 10075"/>
              <a:gd name="connsiteX1" fmla="*/ 2841 w 10012"/>
              <a:gd name="connsiteY1" fmla="*/ 6293 h 10075"/>
              <a:gd name="connsiteX2" fmla="*/ 10012 w 10012"/>
              <a:gd name="connsiteY2" fmla="*/ 0 h 10075"/>
              <a:gd name="connsiteX3" fmla="*/ 9998 w 10012"/>
              <a:gd name="connsiteY3" fmla="*/ 10075 h 10075"/>
              <a:gd name="connsiteX4" fmla="*/ 0 w 10012"/>
              <a:gd name="connsiteY4" fmla="*/ 10075 h 10075"/>
              <a:gd name="connsiteX5" fmla="*/ 7 w 10012"/>
              <a:gd name="connsiteY5" fmla="*/ 2060 h 10075"/>
              <a:gd name="connsiteX0" fmla="*/ 0 w 10032"/>
              <a:gd name="connsiteY0" fmla="*/ 1985 h 10075"/>
              <a:gd name="connsiteX1" fmla="*/ 2861 w 10032"/>
              <a:gd name="connsiteY1" fmla="*/ 6293 h 10075"/>
              <a:gd name="connsiteX2" fmla="*/ 10032 w 10032"/>
              <a:gd name="connsiteY2" fmla="*/ 0 h 10075"/>
              <a:gd name="connsiteX3" fmla="*/ 10018 w 10032"/>
              <a:gd name="connsiteY3" fmla="*/ 10075 h 10075"/>
              <a:gd name="connsiteX4" fmla="*/ 20 w 10032"/>
              <a:gd name="connsiteY4" fmla="*/ 10075 h 10075"/>
              <a:gd name="connsiteX5" fmla="*/ 0 w 10032"/>
              <a:gd name="connsiteY5" fmla="*/ 1985 h 10075"/>
              <a:gd name="connsiteX0" fmla="*/ 2 w 10014"/>
              <a:gd name="connsiteY0" fmla="*/ 2060 h 10075"/>
              <a:gd name="connsiteX1" fmla="*/ 2843 w 10014"/>
              <a:gd name="connsiteY1" fmla="*/ 6293 h 10075"/>
              <a:gd name="connsiteX2" fmla="*/ 10014 w 10014"/>
              <a:gd name="connsiteY2" fmla="*/ 0 h 10075"/>
              <a:gd name="connsiteX3" fmla="*/ 10000 w 10014"/>
              <a:gd name="connsiteY3" fmla="*/ 10075 h 10075"/>
              <a:gd name="connsiteX4" fmla="*/ 2 w 10014"/>
              <a:gd name="connsiteY4" fmla="*/ 10075 h 10075"/>
              <a:gd name="connsiteX5" fmla="*/ 2 w 10014"/>
              <a:gd name="connsiteY5" fmla="*/ 2060 h 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4" h="10075">
                <a:moveTo>
                  <a:pt x="2" y="2060"/>
                </a:moveTo>
                <a:lnTo>
                  <a:pt x="2843" y="6293"/>
                </a:lnTo>
                <a:cubicBezTo>
                  <a:pt x="5162" y="4345"/>
                  <a:pt x="7768" y="1948"/>
                  <a:pt x="10014" y="0"/>
                </a:cubicBezTo>
                <a:cubicBezTo>
                  <a:pt x="10017" y="4157"/>
                  <a:pt x="10004" y="4720"/>
                  <a:pt x="10000" y="10075"/>
                </a:cubicBezTo>
                <a:lnTo>
                  <a:pt x="2" y="10075"/>
                </a:lnTo>
                <a:cubicBezTo>
                  <a:pt x="6" y="8427"/>
                  <a:pt x="-2" y="3710"/>
                  <a:pt x="2" y="2060"/>
                </a:cubicBez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xmlns="" id="{D1901D1D-3C19-4A83-A488-CD48683E69BA}"/>
              </a:ext>
            </a:extLst>
          </p:cNvPr>
          <p:cNvSpPr/>
          <p:nvPr/>
        </p:nvSpPr>
        <p:spPr>
          <a:xfrm>
            <a:off x="2099" y="6778603"/>
            <a:ext cx="12192000" cy="290873"/>
          </a:xfrm>
          <a:prstGeom prst="rect">
            <a:avLst/>
          </a:prstGeom>
          <a:gradFill>
            <a:gsLst>
              <a:gs pos="10000">
                <a:schemeClr val="tx1"/>
              </a:gs>
              <a:gs pos="100000">
                <a:schemeClr val="tx1">
                  <a:lumMod val="50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13172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FB8DFD-8A58-486A-8049-B0ADC65D13FC}"/>
              </a:ext>
            </a:extLst>
          </p:cNvPr>
          <p:cNvSpPr>
            <a:spLocks noGrp="1"/>
          </p:cNvSpPr>
          <p:nvPr>
            <p:ph type="title"/>
          </p:nvPr>
        </p:nvSpPr>
        <p:spPr>
          <a:xfrm>
            <a:off x="180750" y="121872"/>
            <a:ext cx="9773873" cy="601138"/>
          </a:xfrm>
        </p:spPr>
        <p:txBody>
          <a:bodyPr>
            <a:normAutofit/>
          </a:bodyPr>
          <a:lstStyle/>
          <a:p>
            <a:r>
              <a:rPr lang="en-GB" sz="3600" dirty="0">
                <a:ln w="0">
                  <a:solidFill>
                    <a:srgbClr val="FFCC00"/>
                  </a:solidFill>
                </a:ln>
                <a:solidFill>
                  <a:srgbClr val="140A9A"/>
                </a:solidFill>
                <a:cs typeface="Arial" panose="020B0604020202020204" pitchFamily="34" charset="0"/>
              </a:rPr>
              <a:t>KomVision surround view system</a:t>
            </a:r>
          </a:p>
        </p:txBody>
      </p:sp>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609682" y="1281617"/>
            <a:ext cx="5281643" cy="2914877"/>
          </a:xfrm>
        </p:spPr>
        <p:txBody>
          <a:bodyPr>
            <a:noAutofit/>
          </a:bodyPr>
          <a:lstStyle/>
          <a:p>
            <a:pPr marL="0" indent="0">
              <a:buNone/>
            </a:pPr>
            <a:r>
              <a:rPr lang="en-GB" sz="240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With a series of high definition networked cameras fitted, KomVision provides a crystal clear, real-time bird’s eye view of the immediate surroundings on the widescreen cab monitor. The driver can quickly and easily check the machine’s surrounding area prior to making any movements, even in low light conditions.</a:t>
            </a:r>
          </a:p>
        </p:txBody>
      </p:sp>
      <p:pic>
        <p:nvPicPr>
          <p:cNvPr id="8" name="Picture 7" descr="Graphical user interface, application, Teams&#10;&#10;Description automatically generated">
            <a:extLst>
              <a:ext uri="{FF2B5EF4-FFF2-40B4-BE49-F238E27FC236}">
                <a16:creationId xmlns:a16="http://schemas.microsoft.com/office/drawing/2014/main" xmlns="" id="{681D42BA-9EBF-44FA-A7DE-C8287913E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508" y="1352260"/>
            <a:ext cx="5182323" cy="4153480"/>
          </a:xfrm>
          <a:prstGeom prst="rect">
            <a:avLst/>
          </a:prstGeom>
          <a:ln w="6350">
            <a:solidFill>
              <a:srgbClr val="140A9A"/>
            </a:solidFill>
          </a:ln>
        </p:spPr>
      </p:pic>
      <p:cxnSp>
        <p:nvCxnSpPr>
          <p:cNvPr id="10" name="Straight Connector 9">
            <a:extLst>
              <a:ext uri="{FF2B5EF4-FFF2-40B4-BE49-F238E27FC236}">
                <a16:creationId xmlns:a16="http://schemas.microsoft.com/office/drawing/2014/main" xmlns="" id="{32EA3CAE-6FB4-4C84-BF7A-51109FF407E8}"/>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003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51097D5-88C5-4C14-81DD-55BC784DED44}"/>
              </a:ext>
            </a:extLst>
          </p:cNvPr>
          <p:cNvGrpSpPr/>
          <p:nvPr/>
        </p:nvGrpSpPr>
        <p:grpSpPr>
          <a:xfrm>
            <a:off x="-411301" y="682325"/>
            <a:ext cx="12603301" cy="5523049"/>
            <a:chOff x="3841193" y="1302507"/>
            <a:chExt cx="6016971" cy="2636771"/>
          </a:xfrm>
        </p:grpSpPr>
        <p:pic>
          <p:nvPicPr>
            <p:cNvPr id="8" name="Picture 7">
              <a:extLst>
                <a:ext uri="{FF2B5EF4-FFF2-40B4-BE49-F238E27FC236}">
                  <a16:creationId xmlns:a16="http://schemas.microsoft.com/office/drawing/2014/main" xmlns="" id="{DF97CEB6-7CBA-467B-8509-D642C15541F9}"/>
                </a:ext>
              </a:extLst>
            </p:cNvPr>
            <p:cNvPicPr>
              <a:picLocks noChangeAspect="1"/>
            </p:cNvPicPr>
            <p:nvPr/>
          </p:nvPicPr>
          <p:blipFill>
            <a:blip r:embed="rId2"/>
            <a:stretch>
              <a:fillRect/>
            </a:stretch>
          </p:blipFill>
          <p:spPr>
            <a:xfrm>
              <a:off x="3841193" y="1302507"/>
              <a:ext cx="6016971" cy="2636771"/>
            </a:xfrm>
            <a:prstGeom prst="rect">
              <a:avLst/>
            </a:prstGeom>
          </p:spPr>
        </p:pic>
        <p:sp>
          <p:nvSpPr>
            <p:cNvPr id="9" name="Oval 8">
              <a:extLst>
                <a:ext uri="{FF2B5EF4-FFF2-40B4-BE49-F238E27FC236}">
                  <a16:creationId xmlns:a16="http://schemas.microsoft.com/office/drawing/2014/main" xmlns="" id="{E871B9CF-0740-47E0-85EB-20F3A2A0258F}"/>
                </a:ext>
              </a:extLst>
            </p:cNvPr>
            <p:cNvSpPr>
              <a:spLocks/>
            </p:cNvSpPr>
            <p:nvPr/>
          </p:nvSpPr>
          <p:spPr>
            <a:xfrm>
              <a:off x="8038510" y="1636904"/>
              <a:ext cx="213987" cy="213987"/>
            </a:xfrm>
            <a:prstGeom prst="ellipse">
              <a:avLst/>
            </a:prstGeom>
            <a:solidFill>
              <a:srgbClr val="FFCC00"/>
            </a:solidFill>
            <a:ln>
              <a:solidFill>
                <a:srgbClr val="140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140A9A"/>
                  </a:solidFill>
                </a:rPr>
                <a:t>1</a:t>
              </a:r>
            </a:p>
          </p:txBody>
        </p:sp>
        <p:sp>
          <p:nvSpPr>
            <p:cNvPr id="10" name="Oval 9">
              <a:extLst>
                <a:ext uri="{FF2B5EF4-FFF2-40B4-BE49-F238E27FC236}">
                  <a16:creationId xmlns:a16="http://schemas.microsoft.com/office/drawing/2014/main" xmlns="" id="{ED5E8539-9676-4768-82BE-F78A864A238F}"/>
                </a:ext>
              </a:extLst>
            </p:cNvPr>
            <p:cNvSpPr>
              <a:spLocks/>
            </p:cNvSpPr>
            <p:nvPr/>
          </p:nvSpPr>
          <p:spPr>
            <a:xfrm>
              <a:off x="8752169" y="1661278"/>
              <a:ext cx="213987" cy="213987"/>
            </a:xfrm>
            <a:prstGeom prst="ellipse">
              <a:avLst/>
            </a:prstGeom>
            <a:solidFill>
              <a:srgbClr val="FFCC00"/>
            </a:solidFill>
            <a:ln>
              <a:solidFill>
                <a:srgbClr val="140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140A9A"/>
                  </a:solidFill>
                </a:rPr>
                <a:t>2</a:t>
              </a:r>
            </a:p>
          </p:txBody>
        </p:sp>
        <p:sp>
          <p:nvSpPr>
            <p:cNvPr id="11" name="Oval 10">
              <a:extLst>
                <a:ext uri="{FF2B5EF4-FFF2-40B4-BE49-F238E27FC236}">
                  <a16:creationId xmlns:a16="http://schemas.microsoft.com/office/drawing/2014/main" xmlns="" id="{B305E832-0691-472C-BEDE-9703DE8619AE}"/>
                </a:ext>
              </a:extLst>
            </p:cNvPr>
            <p:cNvSpPr>
              <a:spLocks/>
            </p:cNvSpPr>
            <p:nvPr/>
          </p:nvSpPr>
          <p:spPr>
            <a:xfrm>
              <a:off x="9280429" y="2558306"/>
              <a:ext cx="213987" cy="213987"/>
            </a:xfrm>
            <a:prstGeom prst="ellipse">
              <a:avLst/>
            </a:prstGeom>
            <a:solidFill>
              <a:srgbClr val="FFCC00"/>
            </a:solidFill>
            <a:ln>
              <a:solidFill>
                <a:srgbClr val="140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140A9A"/>
                  </a:solidFill>
                </a:rPr>
                <a:t>3</a:t>
              </a:r>
            </a:p>
          </p:txBody>
        </p:sp>
        <p:sp>
          <p:nvSpPr>
            <p:cNvPr id="12" name="Oval 11">
              <a:extLst>
                <a:ext uri="{FF2B5EF4-FFF2-40B4-BE49-F238E27FC236}">
                  <a16:creationId xmlns:a16="http://schemas.microsoft.com/office/drawing/2014/main" xmlns="" id="{8783EF0C-B316-4B38-A6C0-319F88F8957B}"/>
                </a:ext>
              </a:extLst>
            </p:cNvPr>
            <p:cNvSpPr>
              <a:spLocks/>
            </p:cNvSpPr>
            <p:nvPr/>
          </p:nvSpPr>
          <p:spPr>
            <a:xfrm>
              <a:off x="8002374" y="3462832"/>
              <a:ext cx="213987" cy="213987"/>
            </a:xfrm>
            <a:prstGeom prst="ellipse">
              <a:avLst/>
            </a:prstGeom>
            <a:solidFill>
              <a:srgbClr val="FFCC00"/>
            </a:solidFill>
            <a:ln>
              <a:solidFill>
                <a:srgbClr val="140A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140A9A"/>
                  </a:solidFill>
                </a:rPr>
                <a:t>4</a:t>
              </a:r>
            </a:p>
          </p:txBody>
        </p:sp>
        <p:sp>
          <p:nvSpPr>
            <p:cNvPr id="13" name="TextBox 12">
              <a:extLst>
                <a:ext uri="{FF2B5EF4-FFF2-40B4-BE49-F238E27FC236}">
                  <a16:creationId xmlns:a16="http://schemas.microsoft.com/office/drawing/2014/main" xmlns="" id="{8D313280-7C7D-4792-B432-70D8022A5780}"/>
                </a:ext>
              </a:extLst>
            </p:cNvPr>
            <p:cNvSpPr txBox="1"/>
            <p:nvPr/>
          </p:nvSpPr>
          <p:spPr>
            <a:xfrm>
              <a:off x="4477642" y="3214497"/>
              <a:ext cx="1571422" cy="396728"/>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3 or 4 Cameras (model dependant)</a:t>
              </a:r>
            </a:p>
          </p:txBody>
        </p:sp>
      </p:grpSp>
      <p:sp>
        <p:nvSpPr>
          <p:cNvPr id="16" name="Title 1">
            <a:extLst>
              <a:ext uri="{FF2B5EF4-FFF2-40B4-BE49-F238E27FC236}">
                <a16:creationId xmlns:a16="http://schemas.microsoft.com/office/drawing/2014/main" xmlns="" id="{88528AD2-3EAE-4FD7-86C9-9007BEBF60E2}"/>
              </a:ext>
            </a:extLst>
          </p:cNvPr>
          <p:cNvSpPr txBox="1">
            <a:spLocks/>
          </p:cNvSpPr>
          <p:nvPr/>
        </p:nvSpPr>
        <p:spPr>
          <a:xfrm>
            <a:off x="180750" y="121872"/>
            <a:ext cx="9773873" cy="601138"/>
          </a:xfrm>
          <a:prstGeom prst="rect">
            <a:avLst/>
          </a:prstGeom>
        </p:spPr>
        <p:txBody>
          <a:bodyPr vert="horz" lIns="0" tIns="0" rIns="0" bIns="0" rtlCol="0" anchor="ctr" anchorCtr="0">
            <a:normAutofit/>
          </a:bodyPr>
          <a:lstStyle>
            <a:lvl1pPr algn="l" defTabSz="609585" rtl="0" eaLnBrk="1" latinLnBrk="0" hangingPunct="1">
              <a:spcBef>
                <a:spcPct val="0"/>
              </a:spcBef>
              <a:buNone/>
              <a:defRPr sz="4267" kern="1200">
                <a:solidFill>
                  <a:schemeClr val="tx1"/>
                </a:solidFill>
                <a:latin typeface="+mj-lt"/>
                <a:ea typeface="+mj-ea"/>
                <a:cs typeface="+mj-cs"/>
              </a:defRPr>
            </a:lvl1pPr>
          </a:lstStyle>
          <a:p>
            <a:r>
              <a:rPr lang="en-GB" sz="3600">
                <a:ln w="0">
                  <a:solidFill>
                    <a:srgbClr val="FFCC00"/>
                  </a:solidFill>
                </a:ln>
                <a:solidFill>
                  <a:srgbClr val="140A9A"/>
                </a:solidFill>
                <a:cs typeface="Arial" panose="020B0604020202020204" pitchFamily="34" charset="0"/>
              </a:rPr>
              <a:t>KomVision surround view system</a:t>
            </a:r>
            <a:endParaRPr lang="en-GB" sz="3600" dirty="0">
              <a:ln w="0">
                <a:solidFill>
                  <a:srgbClr val="FFCC00"/>
                </a:solidFill>
              </a:ln>
              <a:solidFill>
                <a:srgbClr val="140A9A"/>
              </a:solidFill>
              <a:cs typeface="Arial" panose="020B0604020202020204" pitchFamily="34" charset="0"/>
            </a:endParaRPr>
          </a:p>
        </p:txBody>
      </p:sp>
      <p:cxnSp>
        <p:nvCxnSpPr>
          <p:cNvPr id="17" name="Straight Connector 16">
            <a:extLst>
              <a:ext uri="{FF2B5EF4-FFF2-40B4-BE49-F238E27FC236}">
                <a16:creationId xmlns:a16="http://schemas.microsoft.com/office/drawing/2014/main" xmlns="" id="{A43C0816-8435-4E00-82E4-3761AF55B702}"/>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933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209EF6A-DD98-4959-A096-B4D4E2CD0B53}"/>
              </a:ext>
            </a:extLst>
          </p:cNvPr>
          <p:cNvPicPr>
            <a:picLocks noChangeAspect="1"/>
          </p:cNvPicPr>
          <p:nvPr/>
        </p:nvPicPr>
        <p:blipFill>
          <a:blip r:embed="rId2"/>
          <a:stretch>
            <a:fillRect/>
          </a:stretch>
        </p:blipFill>
        <p:spPr>
          <a:xfrm>
            <a:off x="1084658" y="790358"/>
            <a:ext cx="10106255" cy="5246734"/>
          </a:xfrm>
          <a:prstGeom prst="rect">
            <a:avLst/>
          </a:prstGeom>
        </p:spPr>
      </p:pic>
      <p:sp>
        <p:nvSpPr>
          <p:cNvPr id="6" name="TextBox 5">
            <a:extLst>
              <a:ext uri="{FF2B5EF4-FFF2-40B4-BE49-F238E27FC236}">
                <a16:creationId xmlns:a16="http://schemas.microsoft.com/office/drawing/2014/main" xmlns="" id="{9817D7EB-655C-4140-BCAD-3A2014DD9C2D}"/>
              </a:ext>
            </a:extLst>
          </p:cNvPr>
          <p:cNvSpPr txBox="1"/>
          <p:nvPr/>
        </p:nvSpPr>
        <p:spPr>
          <a:xfrm>
            <a:off x="297815" y="4927896"/>
            <a:ext cx="2421822" cy="1077218"/>
          </a:xfrm>
          <a:prstGeom prst="rect">
            <a:avLst/>
          </a:prstGeom>
          <a:noFill/>
          <a:ln>
            <a:solidFill>
              <a:srgbClr val="FF0000"/>
            </a:solidFill>
          </a:ln>
        </p:spPr>
        <p:txBody>
          <a:bodyPr wrap="square" rtlCol="0">
            <a:spAutoFit/>
          </a:bodyPr>
          <a:lstStyle/>
          <a:p>
            <a:r>
              <a:rPr lang="en-GB" sz="1600" dirty="0">
                <a:solidFill>
                  <a:srgbClr val="000000"/>
                </a:solidFill>
                <a:latin typeface="Arial" panose="020B0604020202020204" pitchFamily="34" charset="0"/>
                <a:cs typeface="Arial" panose="020B0604020202020204" pitchFamily="34" charset="0"/>
              </a:rPr>
              <a:t>Birds eye view incorporates input from all cameras and creates a bird’s eye view.</a:t>
            </a:r>
          </a:p>
        </p:txBody>
      </p:sp>
      <p:sp>
        <p:nvSpPr>
          <p:cNvPr id="7" name="TextBox 6">
            <a:extLst>
              <a:ext uri="{FF2B5EF4-FFF2-40B4-BE49-F238E27FC236}">
                <a16:creationId xmlns:a16="http://schemas.microsoft.com/office/drawing/2014/main" xmlns="" id="{E18627DC-05E2-4EB4-9992-D4160D129C30}"/>
              </a:ext>
            </a:extLst>
          </p:cNvPr>
          <p:cNvSpPr txBox="1"/>
          <p:nvPr/>
        </p:nvSpPr>
        <p:spPr>
          <a:xfrm>
            <a:off x="9233693" y="4936285"/>
            <a:ext cx="2421822" cy="584775"/>
          </a:xfrm>
          <a:prstGeom prst="rect">
            <a:avLst/>
          </a:prstGeom>
          <a:noFill/>
          <a:ln>
            <a:solidFill>
              <a:srgbClr val="FF0000"/>
            </a:solidFill>
          </a:ln>
        </p:spPr>
        <p:txBody>
          <a:bodyPr wrap="square" rtlCol="0">
            <a:spAutoFit/>
          </a:bodyPr>
          <a:lstStyle/>
          <a:p>
            <a:r>
              <a:rPr lang="en-GB" sz="1600" dirty="0">
                <a:solidFill>
                  <a:srgbClr val="140A9A"/>
                </a:solidFill>
                <a:latin typeface="Arial" panose="020B0604020202020204" pitchFamily="34" charset="0"/>
                <a:cs typeface="Arial" panose="020B0604020202020204" pitchFamily="34" charset="0"/>
              </a:rPr>
              <a:t>Default screen shows rear view camera image.</a:t>
            </a:r>
          </a:p>
        </p:txBody>
      </p:sp>
      <p:cxnSp>
        <p:nvCxnSpPr>
          <p:cNvPr id="8" name="Straight Connector 7">
            <a:extLst>
              <a:ext uri="{FF2B5EF4-FFF2-40B4-BE49-F238E27FC236}">
                <a16:creationId xmlns:a16="http://schemas.microsoft.com/office/drawing/2014/main" xmlns="" id="{F7CBC02E-FEB2-485A-A1F8-58761FAA40FE}"/>
              </a:ext>
            </a:extLst>
          </p:cNvPr>
          <p:cNvCxnSpPr>
            <a:cxnSpLocks/>
          </p:cNvCxnSpPr>
          <p:nvPr/>
        </p:nvCxnSpPr>
        <p:spPr>
          <a:xfrm flipH="1">
            <a:off x="2719637" y="4419162"/>
            <a:ext cx="959708" cy="5087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4CC52733-0C37-49B7-884B-F27518385027}"/>
              </a:ext>
            </a:extLst>
          </p:cNvPr>
          <p:cNvCxnSpPr>
            <a:cxnSpLocks/>
          </p:cNvCxnSpPr>
          <p:nvPr/>
        </p:nvCxnSpPr>
        <p:spPr>
          <a:xfrm>
            <a:off x="8202430" y="4427551"/>
            <a:ext cx="1031263" cy="5087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xmlns="" id="{DBEC895A-B454-4DDD-AFDD-62F5DBDFCD75}"/>
              </a:ext>
            </a:extLst>
          </p:cNvPr>
          <p:cNvSpPr>
            <a:spLocks noGrp="1"/>
          </p:cNvSpPr>
          <p:nvPr>
            <p:ph type="title"/>
          </p:nvPr>
        </p:nvSpPr>
        <p:spPr>
          <a:xfrm>
            <a:off x="180750" y="121872"/>
            <a:ext cx="9773873" cy="601138"/>
          </a:xfrm>
        </p:spPr>
        <p:txBody>
          <a:bodyPr>
            <a:normAutofit/>
          </a:bodyPr>
          <a:lstStyle/>
          <a:p>
            <a:r>
              <a:rPr lang="en-GB" sz="3600" dirty="0">
                <a:ln w="0">
                  <a:solidFill>
                    <a:srgbClr val="FFCC00"/>
                  </a:solidFill>
                </a:ln>
                <a:solidFill>
                  <a:srgbClr val="140A9A"/>
                </a:solidFill>
                <a:cs typeface="Arial" panose="020B0604020202020204" pitchFamily="34" charset="0"/>
              </a:rPr>
              <a:t>KomVision surround view system</a:t>
            </a:r>
          </a:p>
        </p:txBody>
      </p:sp>
      <p:cxnSp>
        <p:nvCxnSpPr>
          <p:cNvPr id="42" name="Straight Connector 41">
            <a:extLst>
              <a:ext uri="{FF2B5EF4-FFF2-40B4-BE49-F238E27FC236}">
                <a16:creationId xmlns:a16="http://schemas.microsoft.com/office/drawing/2014/main" xmlns="" id="{DDDFF0ED-8292-422A-9046-07D6098B46DE}"/>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490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D7AEF-FF3F-4D7F-9302-0CBC7C4FD339}"/>
              </a:ext>
            </a:extLst>
          </p:cNvPr>
          <p:cNvSpPr>
            <a:spLocks noGrp="1"/>
          </p:cNvSpPr>
          <p:nvPr>
            <p:ph idx="1"/>
          </p:nvPr>
        </p:nvSpPr>
        <p:spPr>
          <a:xfrm>
            <a:off x="540489" y="889955"/>
            <a:ext cx="10515600" cy="4351338"/>
          </a:xfrm>
        </p:spPr>
        <p:txBody>
          <a:bodyPr>
            <a:noAutofit/>
          </a:bodyPr>
          <a:lstStyle/>
          <a:p>
            <a:pPr marL="342900" lvl="0" indent="-342900">
              <a:lnSpc>
                <a:spcPct val="107000"/>
              </a:lnSpc>
              <a:buFont typeface="Symbol" panose="05050102010706020507" pitchFamily="18" charset="2"/>
              <a:buChar char=""/>
            </a:pPr>
            <a:r>
              <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Operator Protective Guards (ISO10262 Level 2 OPG)</a:t>
            </a:r>
          </a:p>
          <a:p>
            <a:pPr marL="342900" lvl="0" indent="-342900">
              <a:lnSpc>
                <a:spcPct val="107000"/>
              </a:lnSpc>
              <a:buFont typeface="Symbol" panose="05050102010706020507" pitchFamily="18" charset="2"/>
              <a:buChar char=""/>
            </a:pPr>
            <a:r>
              <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Laminated high impact glass on front and roof windows (EN356 Grade P5A - tested with 4.11kg ball dropped from 9m (9 times total)</a:t>
            </a:r>
          </a:p>
          <a:p>
            <a:pPr marL="342900" lvl="0" indent="-342900">
              <a:lnSpc>
                <a:spcPct val="107000"/>
              </a:lnSpc>
              <a:buFont typeface="Symbol" panose="05050102010706020507" pitchFamily="18" charset="2"/>
              <a:buChar char=""/>
            </a:pPr>
            <a:r>
              <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Demolition protection: 15mm bolted on side guards, Wrap around side protection, 9mm </a:t>
            </a:r>
            <a:r>
              <a:rPr lang="en-GB" sz="2150" b="0" dirty="0" err="1">
                <a:solidFill>
                  <a:srgbClr val="140A9A"/>
                </a:solidFill>
                <a:effectLst/>
                <a:latin typeface="Arial" panose="020B0604020202020204" pitchFamily="34" charset="0"/>
                <a:ea typeface="Calibri" panose="020F0502020204030204" pitchFamily="34" charset="0"/>
                <a:cs typeface="Arial" panose="020B0604020202020204" pitchFamily="34" charset="0"/>
              </a:rPr>
              <a:t>underguards</a:t>
            </a:r>
            <a:r>
              <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 heavy duty bucket linkages.</a:t>
            </a:r>
          </a:p>
          <a:p>
            <a:pPr marL="342900" lvl="0" indent="-342900">
              <a:lnSpc>
                <a:spcPct val="107000"/>
              </a:lnSpc>
              <a:buFont typeface="Symbol" panose="05050102010706020507" pitchFamily="18" charset="2"/>
              <a:buChar char=""/>
            </a:pPr>
            <a:r>
              <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Working range indication system with graphical display showing maximum limits of machine with stated attachment weight and real time movement, working through 360</a:t>
            </a:r>
            <a:r>
              <a:rPr lang="en-GB" sz="2150" b="0" baseline="30000" dirty="0">
                <a:solidFill>
                  <a:srgbClr val="140A9A"/>
                </a:solidFill>
                <a:effectLst/>
                <a:latin typeface="Arial" panose="020B0604020202020204" pitchFamily="34" charset="0"/>
                <a:ea typeface="Calibri" panose="020F0502020204030204" pitchFamily="34" charset="0"/>
                <a:cs typeface="Arial" panose="020B0604020202020204" pitchFamily="34" charset="0"/>
              </a:rPr>
              <a:t>o</a:t>
            </a:r>
            <a:r>
              <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a:t>
            </a:r>
          </a:p>
          <a:p>
            <a:pPr marL="342900" lvl="0" indent="-342900">
              <a:lnSpc>
                <a:spcPct val="107000"/>
              </a:lnSpc>
              <a:buFont typeface="Symbol" panose="05050102010706020507" pitchFamily="18" charset="2"/>
              <a:buChar char=""/>
            </a:pPr>
            <a:r>
              <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Arm end camera</a:t>
            </a:r>
          </a:p>
          <a:p>
            <a:pPr marL="342900" lvl="0" indent="-342900">
              <a:lnSpc>
                <a:spcPct val="107000"/>
              </a:lnSpc>
              <a:buFont typeface="Symbol" panose="05050102010706020507" pitchFamily="18" charset="2"/>
              <a:buChar char=""/>
            </a:pPr>
            <a:r>
              <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Lifting eyes for safe transportation</a:t>
            </a:r>
          </a:p>
          <a:p>
            <a:pPr marL="342900" lvl="0" indent="-342900">
              <a:lnSpc>
                <a:spcPct val="107000"/>
              </a:lnSpc>
              <a:buFont typeface="Symbol" panose="05050102010706020507" pitchFamily="18" charset="2"/>
              <a:buChar char=""/>
            </a:pPr>
            <a:r>
              <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Parallel Action Wiper wide view</a:t>
            </a:r>
          </a:p>
          <a:p>
            <a:pPr marL="342900" lvl="0" indent="-342900">
              <a:lnSpc>
                <a:spcPct val="107000"/>
              </a:lnSpc>
              <a:spcAft>
                <a:spcPts val="800"/>
              </a:spcAft>
              <a:buFont typeface="Symbol" panose="05050102010706020507" pitchFamily="18" charset="2"/>
              <a:buChar char=""/>
            </a:pPr>
            <a:r>
              <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rPr>
              <a:t>Tilt cab emergency down switch (internal &amp; external)</a:t>
            </a:r>
          </a:p>
          <a:p>
            <a:pPr marL="342900" lvl="0" indent="-342900">
              <a:lnSpc>
                <a:spcPct val="107000"/>
              </a:lnSpc>
              <a:spcAft>
                <a:spcPts val="800"/>
              </a:spcAft>
              <a:buFont typeface="Symbol" panose="05050102010706020507" pitchFamily="18" charset="2"/>
              <a:buChar char=""/>
            </a:pPr>
            <a:r>
              <a:rPr lang="en-GB" sz="2150" b="0" dirty="0">
                <a:solidFill>
                  <a:srgbClr val="140A9A"/>
                </a:solidFill>
                <a:latin typeface="Arial" panose="020B0604020202020204" pitchFamily="34" charset="0"/>
                <a:ea typeface="Calibri" panose="020F0502020204030204" pitchFamily="34" charset="0"/>
                <a:cs typeface="Arial" panose="020B0604020202020204" pitchFamily="34" charset="0"/>
              </a:rPr>
              <a:t>LED Lamps Enhanced view of the jobsite</a:t>
            </a:r>
            <a:endParaRPr lang="en-GB" sz="2150" b="0" dirty="0">
              <a:solidFill>
                <a:srgbClr val="140A9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itle 1">
            <a:extLst>
              <a:ext uri="{FF2B5EF4-FFF2-40B4-BE49-F238E27FC236}">
                <a16:creationId xmlns:a16="http://schemas.microsoft.com/office/drawing/2014/main" xmlns="" id="{92205DA6-C025-48EB-841D-308104B5FAE0}"/>
              </a:ext>
            </a:extLst>
          </p:cNvPr>
          <p:cNvSpPr>
            <a:spLocks noGrp="1"/>
          </p:cNvSpPr>
          <p:nvPr>
            <p:ph type="title"/>
          </p:nvPr>
        </p:nvSpPr>
        <p:spPr>
          <a:xfrm>
            <a:off x="180751" y="121872"/>
            <a:ext cx="4625166" cy="601138"/>
          </a:xfrm>
        </p:spPr>
        <p:txBody>
          <a:bodyPr>
            <a:normAutofit/>
          </a:bodyPr>
          <a:lstStyle/>
          <a:p>
            <a:r>
              <a:rPr lang="en-GB" sz="3600" dirty="0">
                <a:ln w="0">
                  <a:solidFill>
                    <a:srgbClr val="FFCC00"/>
                  </a:solidFill>
                </a:ln>
                <a:solidFill>
                  <a:srgbClr val="140A9A"/>
                </a:solidFill>
                <a:cs typeface="Arial" panose="020B0604020202020204" pitchFamily="34" charset="0"/>
              </a:rPr>
              <a:t>Demolition Models</a:t>
            </a:r>
          </a:p>
        </p:txBody>
      </p:sp>
      <p:cxnSp>
        <p:nvCxnSpPr>
          <p:cNvPr id="13" name="Straight Connector 12">
            <a:extLst>
              <a:ext uri="{FF2B5EF4-FFF2-40B4-BE49-F238E27FC236}">
                <a16:creationId xmlns:a16="http://schemas.microsoft.com/office/drawing/2014/main" xmlns="" id="{65F7FDE2-D63A-4B33-9208-6BD453AADF67}"/>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63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354B0B9-242C-4745-82A2-263CDF7D07E0}"/>
              </a:ext>
            </a:extLst>
          </p:cNvPr>
          <p:cNvPicPr>
            <a:picLocks noChangeAspect="1"/>
          </p:cNvPicPr>
          <p:nvPr/>
        </p:nvPicPr>
        <p:blipFill>
          <a:blip r:embed="rId2"/>
          <a:stretch>
            <a:fillRect/>
          </a:stretch>
        </p:blipFill>
        <p:spPr>
          <a:xfrm>
            <a:off x="8208337" y="1146357"/>
            <a:ext cx="3366206" cy="4531430"/>
          </a:xfrm>
          <a:prstGeom prst="rect">
            <a:avLst/>
          </a:prstGeom>
          <a:ln w="6350">
            <a:solidFill>
              <a:srgbClr val="140A9A"/>
            </a:solidFill>
          </a:ln>
        </p:spPr>
      </p:pic>
      <p:pic>
        <p:nvPicPr>
          <p:cNvPr id="5" name="Picture 4" descr="A picture containing yellow, transport&#10;&#10;Description automatically generated">
            <a:extLst>
              <a:ext uri="{FF2B5EF4-FFF2-40B4-BE49-F238E27FC236}">
                <a16:creationId xmlns:a16="http://schemas.microsoft.com/office/drawing/2014/main" xmlns="" id="{DBE7498A-5415-482C-A790-37DF9B3490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81" t="2562" r="4686" b="15300"/>
          <a:stretch/>
        </p:blipFill>
        <p:spPr>
          <a:xfrm rot="16200000">
            <a:off x="3856589" y="2057146"/>
            <a:ext cx="4783626" cy="2962047"/>
          </a:xfrm>
          <a:prstGeom prst="rect">
            <a:avLst/>
          </a:prstGeom>
          <a:noFill/>
          <a:ln w="6350" algn="ctr">
            <a:solidFill>
              <a:srgbClr val="140A9A"/>
            </a:solidFill>
            <a:miter lim="800000"/>
            <a:headEnd/>
            <a:tailEnd/>
          </a:ln>
          <a:effectLst/>
        </p:spPr>
      </p:pic>
      <p:pic>
        <p:nvPicPr>
          <p:cNvPr id="6" name="Picture 5" descr="A picture containing text, transport&#10;&#10;Description automatically generated">
            <a:extLst>
              <a:ext uri="{FF2B5EF4-FFF2-40B4-BE49-F238E27FC236}">
                <a16:creationId xmlns:a16="http://schemas.microsoft.com/office/drawing/2014/main" xmlns="" id="{223B4617-4F0E-47FC-A0CD-047CA7A9FB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478" t="28614" r="24565" b="16554"/>
          <a:stretch/>
        </p:blipFill>
        <p:spPr>
          <a:xfrm>
            <a:off x="539516" y="1146356"/>
            <a:ext cx="3752495" cy="3924036"/>
          </a:xfrm>
          <a:prstGeom prst="rect">
            <a:avLst/>
          </a:prstGeom>
          <a:ln w="6350">
            <a:solidFill>
              <a:srgbClr val="140A9A"/>
            </a:solidFill>
          </a:ln>
        </p:spPr>
      </p:pic>
      <p:sp>
        <p:nvSpPr>
          <p:cNvPr id="14" name="Title 1">
            <a:extLst>
              <a:ext uri="{FF2B5EF4-FFF2-40B4-BE49-F238E27FC236}">
                <a16:creationId xmlns:a16="http://schemas.microsoft.com/office/drawing/2014/main" xmlns="" id="{885DE6C6-E11E-4C17-B055-DC44DAB41D6F}"/>
              </a:ext>
            </a:extLst>
          </p:cNvPr>
          <p:cNvSpPr>
            <a:spLocks noGrp="1"/>
          </p:cNvSpPr>
          <p:nvPr>
            <p:ph type="title"/>
          </p:nvPr>
        </p:nvSpPr>
        <p:spPr>
          <a:xfrm>
            <a:off x="180751" y="121872"/>
            <a:ext cx="12011250" cy="601138"/>
          </a:xfrm>
        </p:spPr>
        <p:txBody>
          <a:bodyPr>
            <a:noAutofit/>
          </a:bodyPr>
          <a:lstStyle/>
          <a:p>
            <a:r>
              <a:rPr lang="en-GB" sz="3600" dirty="0">
                <a:ln w="0">
                  <a:solidFill>
                    <a:srgbClr val="FFCC00"/>
                  </a:solidFill>
                </a:ln>
                <a:solidFill>
                  <a:srgbClr val="140A9A"/>
                </a:solidFill>
                <a:cs typeface="Arial" panose="020B0604020202020204" pitchFamily="34" charset="0"/>
              </a:rPr>
              <a:t>Demolition: Operator Protective Guards</a:t>
            </a:r>
          </a:p>
        </p:txBody>
      </p:sp>
      <p:cxnSp>
        <p:nvCxnSpPr>
          <p:cNvPr id="15" name="Straight Connector 14">
            <a:extLst>
              <a:ext uri="{FF2B5EF4-FFF2-40B4-BE49-F238E27FC236}">
                <a16:creationId xmlns:a16="http://schemas.microsoft.com/office/drawing/2014/main" xmlns="" id="{D71A5714-8D7C-44A1-8F4F-77572065A7C0}"/>
              </a:ext>
            </a:extLst>
          </p:cNvPr>
          <p:cNvCxnSpPr>
            <a:cxnSpLocks/>
          </p:cNvCxnSpPr>
          <p:nvPr/>
        </p:nvCxnSpPr>
        <p:spPr>
          <a:xfrm>
            <a:off x="213757" y="701744"/>
            <a:ext cx="11673443" cy="0"/>
          </a:xfrm>
          <a:prstGeom prst="line">
            <a:avLst/>
          </a:prstGeom>
          <a:ln w="31750">
            <a:solidFill>
              <a:srgbClr val="FFCC00"/>
            </a:solidFill>
          </a:ln>
          <a:effectLst>
            <a:glow rad="38100">
              <a:srgbClr val="140A9A">
                <a:alpha val="40000"/>
              </a:srgb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152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KL 2017 Theme">
  <a:themeElements>
    <a:clrScheme name="MKL Theme Colours 2017">
      <a:dk1>
        <a:srgbClr val="003399"/>
      </a:dk1>
      <a:lt1>
        <a:srgbClr val="FFFFFF"/>
      </a:lt1>
      <a:dk2>
        <a:srgbClr val="666666"/>
      </a:dk2>
      <a:lt2>
        <a:srgbClr val="FFCC00"/>
      </a:lt2>
      <a:accent1>
        <a:srgbClr val="CCCCCC"/>
      </a:accent1>
      <a:accent2>
        <a:srgbClr val="CC0000"/>
      </a:accent2>
      <a:accent3>
        <a:srgbClr val="D2E4F8"/>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83000">
              <a:schemeClr val="tx1"/>
            </a:gs>
            <a:gs pos="100000">
              <a:schemeClr val="tx1">
                <a:lumMod val="50000"/>
              </a:schemeClr>
            </a:gs>
          </a:gsLst>
          <a:lin ang="5400000" scaled="0"/>
        </a:gra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819</TotalTime>
  <Words>546</Words>
  <Application>Microsoft Office PowerPoint</Application>
  <PresentationFormat>Custom</PresentationFormat>
  <Paragraphs>79</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MKL 2017 Theme</vt:lpstr>
      <vt:lpstr>SAFETY BY DESIGN</vt:lpstr>
      <vt:lpstr>PowerPoint Presentation</vt:lpstr>
      <vt:lpstr>Reinforced Safety SpaceCab</vt:lpstr>
      <vt:lpstr>Reinforced Safety SpaceCab</vt:lpstr>
      <vt:lpstr>KomVision surround view system</vt:lpstr>
      <vt:lpstr>PowerPoint Presentation</vt:lpstr>
      <vt:lpstr>KomVision surround view system</vt:lpstr>
      <vt:lpstr>Demolition Models</vt:lpstr>
      <vt:lpstr>Demolition: Operator Protective Guards</vt:lpstr>
      <vt:lpstr>Demolition: LED Lamps</vt:lpstr>
      <vt:lpstr>Demolition: Protection</vt:lpstr>
      <vt:lpstr>Demolition: Laminated High Impact Glass</vt:lpstr>
      <vt:lpstr>Demolition: Lifting Eyes</vt:lpstr>
      <vt:lpstr>Demolition: Arm End Camera</vt:lpstr>
      <vt:lpstr>Neutral Position Detection System</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Bryzak</dc:creator>
  <cp:lastModifiedBy>User</cp:lastModifiedBy>
  <cp:revision>5</cp:revision>
  <dcterms:created xsi:type="dcterms:W3CDTF">2022-04-19T14:50:45Z</dcterms:created>
  <dcterms:modified xsi:type="dcterms:W3CDTF">2022-04-26T15:48:43Z</dcterms:modified>
</cp:coreProperties>
</file>