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1"/>
  </p:notesMasterIdLst>
  <p:sldIdLst>
    <p:sldId id="256" r:id="rId2"/>
    <p:sldId id="357" r:id="rId3"/>
    <p:sldId id="381" r:id="rId4"/>
    <p:sldId id="309" r:id="rId5"/>
    <p:sldId id="355" r:id="rId6"/>
    <p:sldId id="376" r:id="rId7"/>
    <p:sldId id="356" r:id="rId8"/>
    <p:sldId id="340" r:id="rId9"/>
    <p:sldId id="377" r:id="rId10"/>
    <p:sldId id="379" r:id="rId11"/>
    <p:sldId id="365" r:id="rId12"/>
    <p:sldId id="317" r:id="rId13"/>
    <p:sldId id="318" r:id="rId14"/>
    <p:sldId id="375" r:id="rId15"/>
    <p:sldId id="333" r:id="rId16"/>
    <p:sldId id="395" r:id="rId17"/>
    <p:sldId id="270" r:id="rId18"/>
    <p:sldId id="378" r:id="rId19"/>
    <p:sldId id="257" r:id="rId20"/>
    <p:sldId id="384" r:id="rId21"/>
    <p:sldId id="385" r:id="rId22"/>
    <p:sldId id="386" r:id="rId23"/>
    <p:sldId id="389" r:id="rId24"/>
    <p:sldId id="387" r:id="rId25"/>
    <p:sldId id="388" r:id="rId26"/>
    <p:sldId id="390" r:id="rId27"/>
    <p:sldId id="392" r:id="rId28"/>
    <p:sldId id="394" r:id="rId29"/>
    <p:sldId id="380" r:id="rId3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954AA-F27E-45AA-B327-00D8C0343470}" v="1" dt="2021-11-23T13:57:23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Perkins-Best" userId="7392d144-f302-4808-9867-0d35aba06ffa" providerId="ADAL" clId="{7A3954AA-F27E-45AA-B327-00D8C0343470}"/>
    <pc:docChg chg="undo redo custSel addSld delSld modSld sldOrd">
      <pc:chgData name="Jamie Perkins-Best" userId="7392d144-f302-4808-9867-0d35aba06ffa" providerId="ADAL" clId="{7A3954AA-F27E-45AA-B327-00D8C0343470}" dt="2021-11-24T08:22:30.066" v="10499" actId="20577"/>
      <pc:docMkLst>
        <pc:docMk/>
      </pc:docMkLst>
      <pc:sldChg chg="modSp mod">
        <pc:chgData name="Jamie Perkins-Best" userId="7392d144-f302-4808-9867-0d35aba06ffa" providerId="ADAL" clId="{7A3954AA-F27E-45AA-B327-00D8C0343470}" dt="2021-11-23T14:44:22.924" v="78" actId="20577"/>
        <pc:sldMkLst>
          <pc:docMk/>
          <pc:sldMk cId="433030609" sldId="256"/>
        </pc:sldMkLst>
        <pc:spChg chg="mod">
          <ac:chgData name="Jamie Perkins-Best" userId="7392d144-f302-4808-9867-0d35aba06ffa" providerId="ADAL" clId="{7A3954AA-F27E-45AA-B327-00D8C0343470}" dt="2021-11-23T14:43:54.528" v="31" actId="20577"/>
          <ac:spMkLst>
            <pc:docMk/>
            <pc:sldMk cId="433030609" sldId="256"/>
            <ac:spMk id="2" creationId="{5384A595-765D-47C7-BA2A-35F6F2BB1607}"/>
          </ac:spMkLst>
        </pc:spChg>
        <pc:spChg chg="mod">
          <ac:chgData name="Jamie Perkins-Best" userId="7392d144-f302-4808-9867-0d35aba06ffa" providerId="ADAL" clId="{7A3954AA-F27E-45AA-B327-00D8C0343470}" dt="2021-11-23T14:44:22.924" v="78" actId="20577"/>
          <ac:spMkLst>
            <pc:docMk/>
            <pc:sldMk cId="433030609" sldId="256"/>
            <ac:spMk id="3" creationId="{42AFC64D-8EA9-4253-927B-253180CEDD0F}"/>
          </ac:spMkLst>
        </pc:spChg>
      </pc:sldChg>
      <pc:sldChg chg="addSp modSp mod ord">
        <pc:chgData name="Jamie Perkins-Best" userId="7392d144-f302-4808-9867-0d35aba06ffa" providerId="ADAL" clId="{7A3954AA-F27E-45AA-B327-00D8C0343470}" dt="2021-11-24T00:30:16.592" v="9602" actId="14100"/>
        <pc:sldMkLst>
          <pc:docMk/>
          <pc:sldMk cId="4075837352" sldId="257"/>
        </pc:sldMkLst>
        <pc:spChg chg="mod">
          <ac:chgData name="Jamie Perkins-Best" userId="7392d144-f302-4808-9867-0d35aba06ffa" providerId="ADAL" clId="{7A3954AA-F27E-45AA-B327-00D8C0343470}" dt="2021-11-23T17:55:09.552" v="4075" actId="6549"/>
          <ac:spMkLst>
            <pc:docMk/>
            <pc:sldMk cId="4075837352" sldId="257"/>
            <ac:spMk id="6" creationId="{4E9C294E-1DE2-411A-9A6C-0F5AEF3C8632}"/>
          </ac:spMkLst>
        </pc:spChg>
        <pc:spChg chg="mod">
          <ac:chgData name="Jamie Perkins-Best" userId="7392d144-f302-4808-9867-0d35aba06ffa" providerId="ADAL" clId="{7A3954AA-F27E-45AA-B327-00D8C0343470}" dt="2021-11-24T00:30:10.675" v="9600" actId="14100"/>
          <ac:spMkLst>
            <pc:docMk/>
            <pc:sldMk cId="4075837352" sldId="257"/>
            <ac:spMk id="7" creationId="{43F131AA-37F5-4C61-A5CC-86B7D9257CBA}"/>
          </ac:spMkLst>
        </pc:spChg>
        <pc:picChg chg="add mod">
          <ac:chgData name="Jamie Perkins-Best" userId="7392d144-f302-4808-9867-0d35aba06ffa" providerId="ADAL" clId="{7A3954AA-F27E-45AA-B327-00D8C0343470}" dt="2021-11-24T00:30:16.592" v="9602" actId="14100"/>
          <ac:picMkLst>
            <pc:docMk/>
            <pc:sldMk cId="4075837352" sldId="257"/>
            <ac:picMk id="8" creationId="{6CEBA30A-3FE0-46B0-87E8-C0524991DAB9}"/>
          </ac:picMkLst>
        </pc:picChg>
      </pc:sldChg>
      <pc:sldChg chg="modSp mod">
        <pc:chgData name="Jamie Perkins-Best" userId="7392d144-f302-4808-9867-0d35aba06ffa" providerId="ADAL" clId="{7A3954AA-F27E-45AA-B327-00D8C0343470}" dt="2021-11-23T17:47:54.522" v="4010" actId="948"/>
        <pc:sldMkLst>
          <pc:docMk/>
          <pc:sldMk cId="2545324788" sldId="270"/>
        </pc:sldMkLst>
        <pc:spChg chg="mod">
          <ac:chgData name="Jamie Perkins-Best" userId="7392d144-f302-4808-9867-0d35aba06ffa" providerId="ADAL" clId="{7A3954AA-F27E-45AA-B327-00D8C0343470}" dt="2021-11-23T17:47:54.522" v="4010" actId="948"/>
          <ac:spMkLst>
            <pc:docMk/>
            <pc:sldMk cId="2545324788" sldId="270"/>
            <ac:spMk id="3" creationId="{E7579E83-F9B0-4CE8-AA93-53F49BF3B0FD}"/>
          </ac:spMkLst>
        </pc:spChg>
      </pc:sldChg>
      <pc:sldChg chg="del ord">
        <pc:chgData name="Jamie Perkins-Best" userId="7392d144-f302-4808-9867-0d35aba06ffa" providerId="ADAL" clId="{7A3954AA-F27E-45AA-B327-00D8C0343470}" dt="2021-11-24T00:33:13.861" v="9611" actId="47"/>
        <pc:sldMkLst>
          <pc:docMk/>
          <pc:sldMk cId="2507858710" sldId="271"/>
        </pc:sldMkLst>
      </pc:sldChg>
      <pc:sldChg chg="del ord">
        <pc:chgData name="Jamie Perkins-Best" userId="7392d144-f302-4808-9867-0d35aba06ffa" providerId="ADAL" clId="{7A3954AA-F27E-45AA-B327-00D8C0343470}" dt="2021-11-24T00:33:04.906" v="9609" actId="47"/>
        <pc:sldMkLst>
          <pc:docMk/>
          <pc:sldMk cId="1585061121" sldId="290"/>
        </pc:sldMkLst>
      </pc:sldChg>
      <pc:sldChg chg="del ord">
        <pc:chgData name="Jamie Perkins-Best" userId="7392d144-f302-4808-9867-0d35aba06ffa" providerId="ADAL" clId="{7A3954AA-F27E-45AA-B327-00D8C0343470}" dt="2021-11-24T00:33:09.036" v="9610" actId="47"/>
        <pc:sldMkLst>
          <pc:docMk/>
          <pc:sldMk cId="1074933370" sldId="291"/>
        </pc:sldMkLst>
      </pc:sldChg>
      <pc:sldChg chg="del">
        <pc:chgData name="Jamie Perkins-Best" userId="7392d144-f302-4808-9867-0d35aba06ffa" providerId="ADAL" clId="{7A3954AA-F27E-45AA-B327-00D8C0343470}" dt="2021-11-23T15:21:08.147" v="837" actId="47"/>
        <pc:sldMkLst>
          <pc:docMk/>
          <pc:sldMk cId="828941230" sldId="292"/>
        </pc:sldMkLst>
      </pc:sldChg>
      <pc:sldChg chg="del ord">
        <pc:chgData name="Jamie Perkins-Best" userId="7392d144-f302-4808-9867-0d35aba06ffa" providerId="ADAL" clId="{7A3954AA-F27E-45AA-B327-00D8C0343470}" dt="2021-11-23T23:14:38.278" v="8334" actId="47"/>
        <pc:sldMkLst>
          <pc:docMk/>
          <pc:sldMk cId="1348375379" sldId="305"/>
        </pc:sldMkLst>
      </pc:sldChg>
      <pc:sldChg chg="modSp mod">
        <pc:chgData name="Jamie Perkins-Best" userId="7392d144-f302-4808-9867-0d35aba06ffa" providerId="ADAL" clId="{7A3954AA-F27E-45AA-B327-00D8C0343470}" dt="2021-11-24T08:16:41.378" v="10079" actId="113"/>
        <pc:sldMkLst>
          <pc:docMk/>
          <pc:sldMk cId="317491620" sldId="309"/>
        </pc:sldMkLst>
        <pc:spChg chg="mod">
          <ac:chgData name="Jamie Perkins-Best" userId="7392d144-f302-4808-9867-0d35aba06ffa" providerId="ADAL" clId="{7A3954AA-F27E-45AA-B327-00D8C0343470}" dt="2021-11-24T08:16:41.378" v="10079" actId="113"/>
          <ac:spMkLst>
            <pc:docMk/>
            <pc:sldMk cId="317491620" sldId="309"/>
            <ac:spMk id="12" creationId="{A3F10D7F-9DF3-48E3-8E2D-1CDC07DC9558}"/>
          </ac:spMkLst>
        </pc:spChg>
      </pc:sldChg>
      <pc:sldChg chg="del">
        <pc:chgData name="Jamie Perkins-Best" userId="7392d144-f302-4808-9867-0d35aba06ffa" providerId="ADAL" clId="{7A3954AA-F27E-45AA-B327-00D8C0343470}" dt="2021-11-23T15:38:32.043" v="855" actId="47"/>
        <pc:sldMkLst>
          <pc:docMk/>
          <pc:sldMk cId="2502700389" sldId="310"/>
        </pc:sldMkLst>
      </pc:sldChg>
      <pc:sldChg chg="del">
        <pc:chgData name="Jamie Perkins-Best" userId="7392d144-f302-4808-9867-0d35aba06ffa" providerId="ADAL" clId="{7A3954AA-F27E-45AA-B327-00D8C0343470}" dt="2021-11-23T15:38:27.569" v="854" actId="47"/>
        <pc:sldMkLst>
          <pc:docMk/>
          <pc:sldMk cId="380517570" sldId="311"/>
        </pc:sldMkLst>
      </pc:sldChg>
      <pc:sldChg chg="del">
        <pc:chgData name="Jamie Perkins-Best" userId="7392d144-f302-4808-9867-0d35aba06ffa" providerId="ADAL" clId="{7A3954AA-F27E-45AA-B327-00D8C0343470}" dt="2021-11-23T15:38:39.779" v="856" actId="47"/>
        <pc:sldMkLst>
          <pc:docMk/>
          <pc:sldMk cId="2891642475" sldId="312"/>
        </pc:sldMkLst>
      </pc:sldChg>
      <pc:sldChg chg="del ord">
        <pc:chgData name="Jamie Perkins-Best" userId="7392d144-f302-4808-9867-0d35aba06ffa" providerId="ADAL" clId="{7A3954AA-F27E-45AA-B327-00D8C0343470}" dt="2021-11-23T23:14:19.413" v="8330" actId="47"/>
        <pc:sldMkLst>
          <pc:docMk/>
          <pc:sldMk cId="3530762420" sldId="313"/>
        </pc:sldMkLst>
      </pc:sldChg>
      <pc:sldChg chg="del ord">
        <pc:chgData name="Jamie Perkins-Best" userId="7392d144-f302-4808-9867-0d35aba06ffa" providerId="ADAL" clId="{7A3954AA-F27E-45AA-B327-00D8C0343470}" dt="2021-11-23T23:14:28.574" v="8332" actId="47"/>
        <pc:sldMkLst>
          <pc:docMk/>
          <pc:sldMk cId="2748469310" sldId="314"/>
        </pc:sldMkLst>
      </pc:sldChg>
      <pc:sldChg chg="del">
        <pc:chgData name="Jamie Perkins-Best" userId="7392d144-f302-4808-9867-0d35aba06ffa" providerId="ADAL" clId="{7A3954AA-F27E-45AA-B327-00D8C0343470}" dt="2021-11-23T16:30:28.569" v="1534" actId="47"/>
        <pc:sldMkLst>
          <pc:docMk/>
          <pc:sldMk cId="3959369815" sldId="315"/>
        </pc:sldMkLst>
      </pc:sldChg>
      <pc:sldChg chg="modSp mod">
        <pc:chgData name="Jamie Perkins-Best" userId="7392d144-f302-4808-9867-0d35aba06ffa" providerId="ADAL" clId="{7A3954AA-F27E-45AA-B327-00D8C0343470}" dt="2021-11-23T16:38:38.924" v="1774" actId="20577"/>
        <pc:sldMkLst>
          <pc:docMk/>
          <pc:sldMk cId="2976826261" sldId="318"/>
        </pc:sldMkLst>
        <pc:spChg chg="mod">
          <ac:chgData name="Jamie Perkins-Best" userId="7392d144-f302-4808-9867-0d35aba06ffa" providerId="ADAL" clId="{7A3954AA-F27E-45AA-B327-00D8C0343470}" dt="2021-11-23T16:38:38.924" v="1774" actId="20577"/>
          <ac:spMkLst>
            <pc:docMk/>
            <pc:sldMk cId="2976826261" sldId="318"/>
            <ac:spMk id="12" creationId="{A3F10D7F-9DF3-48E3-8E2D-1CDC07DC9558}"/>
          </ac:spMkLst>
        </pc:spChg>
      </pc:sldChg>
      <pc:sldChg chg="del">
        <pc:chgData name="Jamie Perkins-Best" userId="7392d144-f302-4808-9867-0d35aba06ffa" providerId="ADAL" clId="{7A3954AA-F27E-45AA-B327-00D8C0343470}" dt="2021-11-23T16:34:00.844" v="1536" actId="47"/>
        <pc:sldMkLst>
          <pc:docMk/>
          <pc:sldMk cId="4098529110" sldId="319"/>
        </pc:sldMkLst>
      </pc:sldChg>
      <pc:sldChg chg="del">
        <pc:chgData name="Jamie Perkins-Best" userId="7392d144-f302-4808-9867-0d35aba06ffa" providerId="ADAL" clId="{7A3954AA-F27E-45AA-B327-00D8C0343470}" dt="2021-11-24T08:14:48.623" v="10001" actId="47"/>
        <pc:sldMkLst>
          <pc:docMk/>
          <pc:sldMk cId="1538566200" sldId="325"/>
        </pc:sldMkLst>
      </pc:sldChg>
      <pc:sldChg chg="del">
        <pc:chgData name="Jamie Perkins-Best" userId="7392d144-f302-4808-9867-0d35aba06ffa" providerId="ADAL" clId="{7A3954AA-F27E-45AA-B327-00D8C0343470}" dt="2021-11-23T15:28:52.800" v="839" actId="47"/>
        <pc:sldMkLst>
          <pc:docMk/>
          <pc:sldMk cId="1854496014" sldId="326"/>
        </pc:sldMkLst>
      </pc:sldChg>
      <pc:sldChg chg="del">
        <pc:chgData name="Jamie Perkins-Best" userId="7392d144-f302-4808-9867-0d35aba06ffa" providerId="ADAL" clId="{7A3954AA-F27E-45AA-B327-00D8C0343470}" dt="2021-11-23T15:29:08.702" v="841" actId="47"/>
        <pc:sldMkLst>
          <pc:docMk/>
          <pc:sldMk cId="3552348733" sldId="327"/>
        </pc:sldMkLst>
      </pc:sldChg>
      <pc:sldChg chg="del">
        <pc:chgData name="Jamie Perkins-Best" userId="7392d144-f302-4808-9867-0d35aba06ffa" providerId="ADAL" clId="{7A3954AA-F27E-45AA-B327-00D8C0343470}" dt="2021-11-23T15:21:13.209" v="838" actId="47"/>
        <pc:sldMkLst>
          <pc:docMk/>
          <pc:sldMk cId="4246137379" sldId="328"/>
        </pc:sldMkLst>
      </pc:sldChg>
      <pc:sldChg chg="modSp del mod">
        <pc:chgData name="Jamie Perkins-Best" userId="7392d144-f302-4808-9867-0d35aba06ffa" providerId="ADAL" clId="{7A3954AA-F27E-45AA-B327-00D8C0343470}" dt="2021-11-24T08:14:53.246" v="10002" actId="47"/>
        <pc:sldMkLst>
          <pc:docMk/>
          <pc:sldMk cId="3828120681" sldId="329"/>
        </pc:sldMkLst>
        <pc:spChg chg="mod">
          <ac:chgData name="Jamie Perkins-Best" userId="7392d144-f302-4808-9867-0d35aba06ffa" providerId="ADAL" clId="{7A3954AA-F27E-45AA-B327-00D8C0343470}" dt="2021-11-23T14:56:10.875" v="280" actId="20577"/>
          <ac:spMkLst>
            <pc:docMk/>
            <pc:sldMk cId="3828120681" sldId="329"/>
            <ac:spMk id="12" creationId="{A3F10D7F-9DF3-48E3-8E2D-1CDC07DC9558}"/>
          </ac:spMkLst>
        </pc:spChg>
      </pc:sldChg>
      <pc:sldChg chg="modSp mod ord">
        <pc:chgData name="Jamie Perkins-Best" userId="7392d144-f302-4808-9867-0d35aba06ffa" providerId="ADAL" clId="{7A3954AA-F27E-45AA-B327-00D8C0343470}" dt="2021-11-24T08:19:46.622" v="10104" actId="255"/>
        <pc:sldMkLst>
          <pc:docMk/>
          <pc:sldMk cId="3340377074" sldId="333"/>
        </pc:sldMkLst>
        <pc:spChg chg="mod">
          <ac:chgData name="Jamie Perkins-Best" userId="7392d144-f302-4808-9867-0d35aba06ffa" providerId="ADAL" clId="{7A3954AA-F27E-45AA-B327-00D8C0343470}" dt="2021-11-24T08:19:46.622" v="10104" actId="255"/>
          <ac:spMkLst>
            <pc:docMk/>
            <pc:sldMk cId="3340377074" sldId="333"/>
            <ac:spMk id="6" creationId="{4E9C294E-1DE2-411A-9A6C-0F5AEF3C8632}"/>
          </ac:spMkLst>
        </pc:spChg>
      </pc:sldChg>
      <pc:sldChg chg="del ord">
        <pc:chgData name="Jamie Perkins-Best" userId="7392d144-f302-4808-9867-0d35aba06ffa" providerId="ADAL" clId="{7A3954AA-F27E-45AA-B327-00D8C0343470}" dt="2021-11-23T23:14:34.903" v="8333" actId="47"/>
        <pc:sldMkLst>
          <pc:docMk/>
          <pc:sldMk cId="4185223571" sldId="334"/>
        </pc:sldMkLst>
      </pc:sldChg>
      <pc:sldChg chg="del ord">
        <pc:chgData name="Jamie Perkins-Best" userId="7392d144-f302-4808-9867-0d35aba06ffa" providerId="ADAL" clId="{7A3954AA-F27E-45AA-B327-00D8C0343470}" dt="2021-11-23T23:14:23.938" v="8331" actId="47"/>
        <pc:sldMkLst>
          <pc:docMk/>
          <pc:sldMk cId="4230844682" sldId="339"/>
        </pc:sldMkLst>
      </pc:sldChg>
      <pc:sldChg chg="modSp mod">
        <pc:chgData name="Jamie Perkins-Best" userId="7392d144-f302-4808-9867-0d35aba06ffa" providerId="ADAL" clId="{7A3954AA-F27E-45AA-B327-00D8C0343470}" dt="2021-11-24T08:17:54.397" v="10081" actId="113"/>
        <pc:sldMkLst>
          <pc:docMk/>
          <pc:sldMk cId="1770121714" sldId="340"/>
        </pc:sldMkLst>
        <pc:spChg chg="mod">
          <ac:chgData name="Jamie Perkins-Best" userId="7392d144-f302-4808-9867-0d35aba06ffa" providerId="ADAL" clId="{7A3954AA-F27E-45AA-B327-00D8C0343470}" dt="2021-11-24T08:17:54.397" v="10081" actId="113"/>
          <ac:spMkLst>
            <pc:docMk/>
            <pc:sldMk cId="1770121714" sldId="340"/>
            <ac:spMk id="12" creationId="{A3F10D7F-9DF3-48E3-8E2D-1CDC07DC9558}"/>
          </ac:spMkLst>
        </pc:spChg>
      </pc:sldChg>
      <pc:sldChg chg="del">
        <pc:chgData name="Jamie Perkins-Best" userId="7392d144-f302-4808-9867-0d35aba06ffa" providerId="ADAL" clId="{7A3954AA-F27E-45AA-B327-00D8C0343470}" dt="2021-11-23T15:28:55.170" v="840" actId="47"/>
        <pc:sldMkLst>
          <pc:docMk/>
          <pc:sldMk cId="502025519" sldId="351"/>
        </pc:sldMkLst>
      </pc:sldChg>
      <pc:sldChg chg="modSp ord">
        <pc:chgData name="Jamie Perkins-Best" userId="7392d144-f302-4808-9867-0d35aba06ffa" providerId="ADAL" clId="{7A3954AA-F27E-45AA-B327-00D8C0343470}" dt="2021-11-24T08:16:00.309" v="10076" actId="20577"/>
        <pc:sldMkLst>
          <pc:docMk/>
          <pc:sldMk cId="2503755933" sldId="355"/>
        </pc:sldMkLst>
        <pc:spChg chg="mod">
          <ac:chgData name="Jamie Perkins-Best" userId="7392d144-f302-4808-9867-0d35aba06ffa" providerId="ADAL" clId="{7A3954AA-F27E-45AA-B327-00D8C0343470}" dt="2021-11-24T08:16:00.309" v="10076" actId="20577"/>
          <ac:spMkLst>
            <pc:docMk/>
            <pc:sldMk cId="2503755933" sldId="355"/>
            <ac:spMk id="12" creationId="{A3F10D7F-9DF3-48E3-8E2D-1CDC07DC9558}"/>
          </ac:spMkLst>
        </pc:spChg>
      </pc:sldChg>
      <pc:sldChg chg="modSp mod modAnim">
        <pc:chgData name="Jamie Perkins-Best" userId="7392d144-f302-4808-9867-0d35aba06ffa" providerId="ADAL" clId="{7A3954AA-F27E-45AA-B327-00D8C0343470}" dt="2021-11-24T00:46:13.611" v="9708" actId="1076"/>
        <pc:sldMkLst>
          <pc:docMk/>
          <pc:sldMk cId="226407970" sldId="356"/>
        </pc:sldMkLst>
        <pc:spChg chg="mod">
          <ac:chgData name="Jamie Perkins-Best" userId="7392d144-f302-4808-9867-0d35aba06ffa" providerId="ADAL" clId="{7A3954AA-F27E-45AA-B327-00D8C0343470}" dt="2021-11-24T00:46:13.611" v="9708" actId="1076"/>
          <ac:spMkLst>
            <pc:docMk/>
            <pc:sldMk cId="226407970" sldId="356"/>
            <ac:spMk id="6" creationId="{4E9C294E-1DE2-411A-9A6C-0F5AEF3C8632}"/>
          </ac:spMkLst>
        </pc:spChg>
        <pc:spChg chg="mod">
          <ac:chgData name="Jamie Perkins-Best" userId="7392d144-f302-4808-9867-0d35aba06ffa" providerId="ADAL" clId="{7A3954AA-F27E-45AA-B327-00D8C0343470}" dt="2021-11-24T00:45:42.581" v="9705" actId="14100"/>
          <ac:spMkLst>
            <pc:docMk/>
            <pc:sldMk cId="226407970" sldId="356"/>
            <ac:spMk id="12" creationId="{A3F10D7F-9DF3-48E3-8E2D-1CDC07DC9558}"/>
          </ac:spMkLst>
        </pc:spChg>
      </pc:sldChg>
      <pc:sldChg chg="delSp modSp mod">
        <pc:chgData name="Jamie Perkins-Best" userId="7392d144-f302-4808-9867-0d35aba06ffa" providerId="ADAL" clId="{7A3954AA-F27E-45AA-B327-00D8C0343470}" dt="2021-11-23T20:43:46.827" v="4978" actId="6549"/>
        <pc:sldMkLst>
          <pc:docMk/>
          <pc:sldMk cId="2672037315" sldId="357"/>
        </pc:sldMkLst>
        <pc:spChg chg="mod">
          <ac:chgData name="Jamie Perkins-Best" userId="7392d144-f302-4808-9867-0d35aba06ffa" providerId="ADAL" clId="{7A3954AA-F27E-45AA-B327-00D8C0343470}" dt="2021-11-23T20:37:51.079" v="4465" actId="6549"/>
          <ac:spMkLst>
            <pc:docMk/>
            <pc:sldMk cId="2672037315" sldId="357"/>
            <ac:spMk id="6" creationId="{4E9C294E-1DE2-411A-9A6C-0F5AEF3C8632}"/>
          </ac:spMkLst>
        </pc:spChg>
        <pc:spChg chg="mod">
          <ac:chgData name="Jamie Perkins-Best" userId="7392d144-f302-4808-9867-0d35aba06ffa" providerId="ADAL" clId="{7A3954AA-F27E-45AA-B327-00D8C0343470}" dt="2021-11-23T20:43:46.827" v="4978" actId="6549"/>
          <ac:spMkLst>
            <pc:docMk/>
            <pc:sldMk cId="2672037315" sldId="357"/>
            <ac:spMk id="11" creationId="{3276AA4C-E2B4-4DC2-811E-2F13169041FD}"/>
          </ac:spMkLst>
        </pc:spChg>
        <pc:picChg chg="del">
          <ac:chgData name="Jamie Perkins-Best" userId="7392d144-f302-4808-9867-0d35aba06ffa" providerId="ADAL" clId="{7A3954AA-F27E-45AA-B327-00D8C0343470}" dt="2021-11-23T20:37:11.773" v="4394" actId="478"/>
          <ac:picMkLst>
            <pc:docMk/>
            <pc:sldMk cId="2672037315" sldId="357"/>
            <ac:picMk id="13" creationId="{5F4FE322-1E9B-43F3-81A4-8D6DF3A1E45C}"/>
          </ac:picMkLst>
        </pc:picChg>
      </pc:sldChg>
      <pc:sldChg chg="del">
        <pc:chgData name="Jamie Perkins-Best" userId="7392d144-f302-4808-9867-0d35aba06ffa" providerId="ADAL" clId="{7A3954AA-F27E-45AA-B327-00D8C0343470}" dt="2021-11-23T15:38:21.966" v="853" actId="47"/>
        <pc:sldMkLst>
          <pc:docMk/>
          <pc:sldMk cId="3620837697" sldId="359"/>
        </pc:sldMkLst>
      </pc:sldChg>
      <pc:sldChg chg="modSp modAnim">
        <pc:chgData name="Jamie Perkins-Best" userId="7392d144-f302-4808-9867-0d35aba06ffa" providerId="ADAL" clId="{7A3954AA-F27E-45AA-B327-00D8C0343470}" dt="2021-11-24T00:48:15.862" v="9863" actId="20577"/>
        <pc:sldMkLst>
          <pc:docMk/>
          <pc:sldMk cId="1965674792" sldId="365"/>
        </pc:sldMkLst>
        <pc:spChg chg="mod">
          <ac:chgData name="Jamie Perkins-Best" userId="7392d144-f302-4808-9867-0d35aba06ffa" providerId="ADAL" clId="{7A3954AA-F27E-45AA-B327-00D8C0343470}" dt="2021-11-24T00:48:15.862" v="9863" actId="20577"/>
          <ac:spMkLst>
            <pc:docMk/>
            <pc:sldMk cId="1965674792" sldId="365"/>
            <ac:spMk id="12" creationId="{A3F10D7F-9DF3-48E3-8E2D-1CDC07DC9558}"/>
          </ac:spMkLst>
        </pc:spChg>
      </pc:sldChg>
      <pc:sldChg chg="del ord">
        <pc:chgData name="Jamie Perkins-Best" userId="7392d144-f302-4808-9867-0d35aba06ffa" providerId="ADAL" clId="{7A3954AA-F27E-45AA-B327-00D8C0343470}" dt="2021-11-23T17:18:27.848" v="2913" actId="47"/>
        <pc:sldMkLst>
          <pc:docMk/>
          <pc:sldMk cId="7116527" sldId="370"/>
        </pc:sldMkLst>
      </pc:sldChg>
      <pc:sldChg chg="del ord">
        <pc:chgData name="Jamie Perkins-Best" userId="7392d144-f302-4808-9867-0d35aba06ffa" providerId="ADAL" clId="{7A3954AA-F27E-45AA-B327-00D8C0343470}" dt="2021-11-23T23:14:14.222" v="8329" actId="47"/>
        <pc:sldMkLst>
          <pc:docMk/>
          <pc:sldMk cId="1100686772" sldId="371"/>
        </pc:sldMkLst>
      </pc:sldChg>
      <pc:sldChg chg="del ord">
        <pc:chgData name="Jamie Perkins-Best" userId="7392d144-f302-4808-9867-0d35aba06ffa" providerId="ADAL" clId="{7A3954AA-F27E-45AA-B327-00D8C0343470}" dt="2021-11-23T23:14:09.970" v="8328" actId="47"/>
        <pc:sldMkLst>
          <pc:docMk/>
          <pc:sldMk cId="2163438474" sldId="372"/>
        </pc:sldMkLst>
      </pc:sldChg>
      <pc:sldChg chg="modSp del mod">
        <pc:chgData name="Jamie Perkins-Best" userId="7392d144-f302-4808-9867-0d35aba06ffa" providerId="ADAL" clId="{7A3954AA-F27E-45AA-B327-00D8C0343470}" dt="2021-11-23T16:33:55.680" v="1535" actId="47"/>
        <pc:sldMkLst>
          <pc:docMk/>
          <pc:sldMk cId="1128959213" sldId="373"/>
        </pc:sldMkLst>
        <pc:spChg chg="mod">
          <ac:chgData name="Jamie Perkins-Best" userId="7392d144-f302-4808-9867-0d35aba06ffa" providerId="ADAL" clId="{7A3954AA-F27E-45AA-B327-00D8C0343470}" dt="2021-11-23T16:28:23.548" v="1495" actId="6549"/>
          <ac:spMkLst>
            <pc:docMk/>
            <pc:sldMk cId="1128959213" sldId="373"/>
            <ac:spMk id="12" creationId="{A3F10D7F-9DF3-48E3-8E2D-1CDC07DC9558}"/>
          </ac:spMkLst>
        </pc:spChg>
      </pc:sldChg>
      <pc:sldChg chg="del">
        <pc:chgData name="Jamie Perkins-Best" userId="7392d144-f302-4808-9867-0d35aba06ffa" providerId="ADAL" clId="{7A3954AA-F27E-45AA-B327-00D8C0343470}" dt="2021-11-23T16:34:22.348" v="1537" actId="47"/>
        <pc:sldMkLst>
          <pc:docMk/>
          <pc:sldMk cId="694594784" sldId="374"/>
        </pc:sldMkLst>
      </pc:sldChg>
      <pc:sldChg chg="modSp mod">
        <pc:chgData name="Jamie Perkins-Best" userId="7392d144-f302-4808-9867-0d35aba06ffa" providerId="ADAL" clId="{7A3954AA-F27E-45AA-B327-00D8C0343470}" dt="2021-11-23T20:34:33.101" v="4342" actId="6549"/>
        <pc:sldMkLst>
          <pc:docMk/>
          <pc:sldMk cId="2330470456" sldId="375"/>
        </pc:sldMkLst>
        <pc:spChg chg="mod">
          <ac:chgData name="Jamie Perkins-Best" userId="7392d144-f302-4808-9867-0d35aba06ffa" providerId="ADAL" clId="{7A3954AA-F27E-45AA-B327-00D8C0343470}" dt="2021-11-23T20:34:33.101" v="4342" actId="6549"/>
          <ac:spMkLst>
            <pc:docMk/>
            <pc:sldMk cId="2330470456" sldId="375"/>
            <ac:spMk id="12" creationId="{A3F10D7F-9DF3-48E3-8E2D-1CDC07DC9558}"/>
          </ac:spMkLst>
        </pc:spChg>
      </pc:sldChg>
      <pc:sldChg chg="modSp add modAnim">
        <pc:chgData name="Jamie Perkins-Best" userId="7392d144-f302-4808-9867-0d35aba06ffa" providerId="ADAL" clId="{7A3954AA-F27E-45AA-B327-00D8C0343470}" dt="2021-11-24T08:16:22.746" v="10078" actId="20577"/>
        <pc:sldMkLst>
          <pc:docMk/>
          <pc:sldMk cId="1952400715" sldId="376"/>
        </pc:sldMkLst>
        <pc:spChg chg="mod">
          <ac:chgData name="Jamie Perkins-Best" userId="7392d144-f302-4808-9867-0d35aba06ffa" providerId="ADAL" clId="{7A3954AA-F27E-45AA-B327-00D8C0343470}" dt="2021-11-24T08:16:22.746" v="10078" actId="20577"/>
          <ac:spMkLst>
            <pc:docMk/>
            <pc:sldMk cId="1952400715" sldId="376"/>
            <ac:spMk id="12" creationId="{A3F10D7F-9DF3-48E3-8E2D-1CDC07DC9558}"/>
          </ac:spMkLst>
        </pc:spChg>
      </pc:sldChg>
      <pc:sldChg chg="modSp add mod">
        <pc:chgData name="Jamie Perkins-Best" userId="7392d144-f302-4808-9867-0d35aba06ffa" providerId="ADAL" clId="{7A3954AA-F27E-45AA-B327-00D8C0343470}" dt="2021-11-23T16:44:30.071" v="2684" actId="20577"/>
        <pc:sldMkLst>
          <pc:docMk/>
          <pc:sldMk cId="1887011130" sldId="377"/>
        </pc:sldMkLst>
        <pc:spChg chg="mod">
          <ac:chgData name="Jamie Perkins-Best" userId="7392d144-f302-4808-9867-0d35aba06ffa" providerId="ADAL" clId="{7A3954AA-F27E-45AA-B327-00D8C0343470}" dt="2021-11-23T16:39:42.529" v="1820" actId="20577"/>
          <ac:spMkLst>
            <pc:docMk/>
            <pc:sldMk cId="1887011130" sldId="377"/>
            <ac:spMk id="6" creationId="{4E9C294E-1DE2-411A-9A6C-0F5AEF3C8632}"/>
          </ac:spMkLst>
        </pc:spChg>
        <pc:spChg chg="mod">
          <ac:chgData name="Jamie Perkins-Best" userId="7392d144-f302-4808-9867-0d35aba06ffa" providerId="ADAL" clId="{7A3954AA-F27E-45AA-B327-00D8C0343470}" dt="2021-11-23T16:44:30.071" v="2684" actId="20577"/>
          <ac:spMkLst>
            <pc:docMk/>
            <pc:sldMk cId="1887011130" sldId="377"/>
            <ac:spMk id="12" creationId="{A3F10D7F-9DF3-48E3-8E2D-1CDC07DC9558}"/>
          </ac:spMkLst>
        </pc:spChg>
      </pc:sldChg>
      <pc:sldChg chg="modSp add mod ord">
        <pc:chgData name="Jamie Perkins-Best" userId="7392d144-f302-4808-9867-0d35aba06ffa" providerId="ADAL" clId="{7A3954AA-F27E-45AA-B327-00D8C0343470}" dt="2021-11-23T16:47:26.365" v="2737" actId="20577"/>
        <pc:sldMkLst>
          <pc:docMk/>
          <pc:sldMk cId="3653661416" sldId="378"/>
        </pc:sldMkLst>
        <pc:spChg chg="mod">
          <ac:chgData name="Jamie Perkins-Best" userId="7392d144-f302-4808-9867-0d35aba06ffa" providerId="ADAL" clId="{7A3954AA-F27E-45AA-B327-00D8C0343470}" dt="2021-11-23T16:47:26.365" v="2737" actId="20577"/>
          <ac:spMkLst>
            <pc:docMk/>
            <pc:sldMk cId="3653661416" sldId="378"/>
            <ac:spMk id="2" creationId="{5384A595-765D-47C7-BA2A-35F6F2BB1607}"/>
          </ac:spMkLst>
        </pc:spChg>
      </pc:sldChg>
      <pc:sldChg chg="modSp add mod">
        <pc:chgData name="Jamie Perkins-Best" userId="7392d144-f302-4808-9867-0d35aba06ffa" providerId="ADAL" clId="{7A3954AA-F27E-45AA-B327-00D8C0343470}" dt="2021-11-24T08:17:40.568" v="10080" actId="113"/>
        <pc:sldMkLst>
          <pc:docMk/>
          <pc:sldMk cId="733515694" sldId="379"/>
        </pc:sldMkLst>
        <pc:spChg chg="mod">
          <ac:chgData name="Jamie Perkins-Best" userId="7392d144-f302-4808-9867-0d35aba06ffa" providerId="ADAL" clId="{7A3954AA-F27E-45AA-B327-00D8C0343470}" dt="2021-11-23T17:21:13.604" v="3001" actId="20577"/>
          <ac:spMkLst>
            <pc:docMk/>
            <pc:sldMk cId="733515694" sldId="379"/>
            <ac:spMk id="6" creationId="{4E9C294E-1DE2-411A-9A6C-0F5AEF3C8632}"/>
          </ac:spMkLst>
        </pc:spChg>
        <pc:spChg chg="mod">
          <ac:chgData name="Jamie Perkins-Best" userId="7392d144-f302-4808-9867-0d35aba06ffa" providerId="ADAL" clId="{7A3954AA-F27E-45AA-B327-00D8C0343470}" dt="2021-11-24T08:17:40.568" v="10080" actId="113"/>
          <ac:spMkLst>
            <pc:docMk/>
            <pc:sldMk cId="733515694" sldId="379"/>
            <ac:spMk id="12" creationId="{A3F10D7F-9DF3-48E3-8E2D-1CDC07DC9558}"/>
          </ac:spMkLst>
        </pc:spChg>
      </pc:sldChg>
      <pc:sldChg chg="add ord">
        <pc:chgData name="Jamie Perkins-Best" userId="7392d144-f302-4808-9867-0d35aba06ffa" providerId="ADAL" clId="{7A3954AA-F27E-45AA-B327-00D8C0343470}" dt="2021-11-23T17:48:14.414" v="4013"/>
        <pc:sldMkLst>
          <pc:docMk/>
          <pc:sldMk cId="1991863746" sldId="380"/>
        </pc:sldMkLst>
      </pc:sldChg>
      <pc:sldChg chg="del ord delDesignElem">
        <pc:chgData name="Jamie Perkins-Best" userId="7392d144-f302-4808-9867-0d35aba06ffa" providerId="ADAL" clId="{7A3954AA-F27E-45AA-B327-00D8C0343470}" dt="2021-11-23T17:43:31.548" v="3900" actId="47"/>
        <pc:sldMkLst>
          <pc:docMk/>
          <pc:sldMk cId="3076935653" sldId="380"/>
        </pc:sldMkLst>
      </pc:sldChg>
      <pc:sldChg chg="modSp add mod">
        <pc:chgData name="Jamie Perkins-Best" userId="7392d144-f302-4808-9867-0d35aba06ffa" providerId="ADAL" clId="{7A3954AA-F27E-45AA-B327-00D8C0343470}" dt="2021-11-24T08:14:38.001" v="10000" actId="20577"/>
        <pc:sldMkLst>
          <pc:docMk/>
          <pc:sldMk cId="852770849" sldId="381"/>
        </pc:sldMkLst>
        <pc:spChg chg="mod">
          <ac:chgData name="Jamie Perkins-Best" userId="7392d144-f302-4808-9867-0d35aba06ffa" providerId="ADAL" clId="{7A3954AA-F27E-45AA-B327-00D8C0343470}" dt="2021-11-24T08:14:38.001" v="10000" actId="20577"/>
          <ac:spMkLst>
            <pc:docMk/>
            <pc:sldMk cId="852770849" sldId="381"/>
            <ac:spMk id="11" creationId="{3276AA4C-E2B4-4DC2-811E-2F13169041FD}"/>
          </ac:spMkLst>
        </pc:spChg>
      </pc:sldChg>
      <pc:sldChg chg="modSp add del mod">
        <pc:chgData name="Jamie Perkins-Best" userId="7392d144-f302-4808-9867-0d35aba06ffa" providerId="ADAL" clId="{7A3954AA-F27E-45AA-B327-00D8C0343470}" dt="2021-11-24T00:27:03.241" v="9450" actId="47"/>
        <pc:sldMkLst>
          <pc:docMk/>
          <pc:sldMk cId="2604105999" sldId="382"/>
        </pc:sldMkLst>
        <pc:spChg chg="mod">
          <ac:chgData name="Jamie Perkins-Best" userId="7392d144-f302-4808-9867-0d35aba06ffa" providerId="ADAL" clId="{7A3954AA-F27E-45AA-B327-00D8C0343470}" dt="2021-11-23T20:45:34.501" v="4989" actId="20577"/>
          <ac:spMkLst>
            <pc:docMk/>
            <pc:sldMk cId="2604105999" sldId="382"/>
            <ac:spMk id="7" creationId="{43F131AA-37F5-4C61-A5CC-86B7D9257CBA}"/>
          </ac:spMkLst>
        </pc:spChg>
      </pc:sldChg>
      <pc:sldChg chg="add del">
        <pc:chgData name="Jamie Perkins-Best" userId="7392d144-f302-4808-9867-0d35aba06ffa" providerId="ADAL" clId="{7A3954AA-F27E-45AA-B327-00D8C0343470}" dt="2021-11-24T00:28:12.571" v="9591" actId="47"/>
        <pc:sldMkLst>
          <pc:docMk/>
          <pc:sldMk cId="732436193" sldId="383"/>
        </pc:sldMkLst>
      </pc:sldChg>
      <pc:sldChg chg="delSp modSp add mod">
        <pc:chgData name="Jamie Perkins-Best" userId="7392d144-f302-4808-9867-0d35aba06ffa" providerId="ADAL" clId="{7A3954AA-F27E-45AA-B327-00D8C0343470}" dt="2021-11-23T22:56:58.343" v="7941" actId="6549"/>
        <pc:sldMkLst>
          <pc:docMk/>
          <pc:sldMk cId="3659550686" sldId="384"/>
        </pc:sldMkLst>
        <pc:spChg chg="mod">
          <ac:chgData name="Jamie Perkins-Best" userId="7392d144-f302-4808-9867-0d35aba06ffa" providerId="ADAL" clId="{7A3954AA-F27E-45AA-B327-00D8C0343470}" dt="2021-11-23T22:56:58.343" v="7941" actId="6549"/>
          <ac:spMkLst>
            <pc:docMk/>
            <pc:sldMk cId="3659550686" sldId="384"/>
            <ac:spMk id="7" creationId="{43F131AA-37F5-4C61-A5CC-86B7D9257CBA}"/>
          </ac:spMkLst>
        </pc:spChg>
        <pc:picChg chg="del">
          <ac:chgData name="Jamie Perkins-Best" userId="7392d144-f302-4808-9867-0d35aba06ffa" providerId="ADAL" clId="{7A3954AA-F27E-45AA-B327-00D8C0343470}" dt="2021-11-23T21:54:26.803" v="5740" actId="478"/>
          <ac:picMkLst>
            <pc:docMk/>
            <pc:sldMk cId="3659550686" sldId="384"/>
            <ac:picMk id="8" creationId="{6CEBA30A-3FE0-46B0-87E8-C0524991DAB9}"/>
          </ac:picMkLst>
        </pc:picChg>
      </pc:sldChg>
      <pc:sldChg chg="modSp add mod">
        <pc:chgData name="Jamie Perkins-Best" userId="7392d144-f302-4808-9867-0d35aba06ffa" providerId="ADAL" clId="{7A3954AA-F27E-45AA-B327-00D8C0343470}" dt="2021-11-24T00:30:47.121" v="9606" actId="20577"/>
        <pc:sldMkLst>
          <pc:docMk/>
          <pc:sldMk cId="3934433758" sldId="385"/>
        </pc:sldMkLst>
        <pc:spChg chg="mod">
          <ac:chgData name="Jamie Perkins-Best" userId="7392d144-f302-4808-9867-0d35aba06ffa" providerId="ADAL" clId="{7A3954AA-F27E-45AA-B327-00D8C0343470}" dt="2021-11-24T00:30:47.121" v="9606" actId="20577"/>
          <ac:spMkLst>
            <pc:docMk/>
            <pc:sldMk cId="3934433758" sldId="385"/>
            <ac:spMk id="7" creationId="{43F131AA-37F5-4C61-A5CC-86B7D9257CBA}"/>
          </ac:spMkLst>
        </pc:spChg>
      </pc:sldChg>
      <pc:sldChg chg="modSp add del mod">
        <pc:chgData name="Jamie Perkins-Best" userId="7392d144-f302-4808-9867-0d35aba06ffa" providerId="ADAL" clId="{7A3954AA-F27E-45AA-B327-00D8C0343470}" dt="2021-11-23T23:34:40.750" v="8857" actId="20577"/>
        <pc:sldMkLst>
          <pc:docMk/>
          <pc:sldMk cId="2760430910" sldId="386"/>
        </pc:sldMkLst>
        <pc:spChg chg="mod">
          <ac:chgData name="Jamie Perkins-Best" userId="7392d144-f302-4808-9867-0d35aba06ffa" providerId="ADAL" clId="{7A3954AA-F27E-45AA-B327-00D8C0343470}" dt="2021-11-23T23:34:40.750" v="8857" actId="20577"/>
          <ac:spMkLst>
            <pc:docMk/>
            <pc:sldMk cId="2760430910" sldId="386"/>
            <ac:spMk id="7" creationId="{43F131AA-37F5-4C61-A5CC-86B7D9257CBA}"/>
          </ac:spMkLst>
        </pc:spChg>
      </pc:sldChg>
      <pc:sldChg chg="addSp modSp add mod">
        <pc:chgData name="Jamie Perkins-Best" userId="7392d144-f302-4808-9867-0d35aba06ffa" providerId="ADAL" clId="{7A3954AA-F27E-45AA-B327-00D8C0343470}" dt="2021-11-24T00:29:40.411" v="9599" actId="1076"/>
        <pc:sldMkLst>
          <pc:docMk/>
          <pc:sldMk cId="118193599" sldId="387"/>
        </pc:sldMkLst>
        <pc:spChg chg="mod">
          <ac:chgData name="Jamie Perkins-Best" userId="7392d144-f302-4808-9867-0d35aba06ffa" providerId="ADAL" clId="{7A3954AA-F27E-45AA-B327-00D8C0343470}" dt="2021-11-24T00:29:03.431" v="9595" actId="20577"/>
          <ac:spMkLst>
            <pc:docMk/>
            <pc:sldMk cId="118193599" sldId="387"/>
            <ac:spMk id="7" creationId="{43F131AA-37F5-4C61-A5CC-86B7D9257CBA}"/>
          </ac:spMkLst>
        </pc:spChg>
        <pc:picChg chg="add mod">
          <ac:chgData name="Jamie Perkins-Best" userId="7392d144-f302-4808-9867-0d35aba06ffa" providerId="ADAL" clId="{7A3954AA-F27E-45AA-B327-00D8C0343470}" dt="2021-11-24T00:29:40.411" v="9599" actId="1076"/>
          <ac:picMkLst>
            <pc:docMk/>
            <pc:sldMk cId="118193599" sldId="387"/>
            <ac:picMk id="8" creationId="{9B6F0BD7-EAA6-4D2A-A21D-BC56EED47CBC}"/>
          </ac:picMkLst>
        </pc:picChg>
      </pc:sldChg>
      <pc:sldChg chg="addSp modSp add mod">
        <pc:chgData name="Jamie Perkins-Best" userId="7392d144-f302-4808-9867-0d35aba06ffa" providerId="ADAL" clId="{7A3954AA-F27E-45AA-B327-00D8C0343470}" dt="2021-11-23T23:44:38.371" v="9118" actId="1076"/>
        <pc:sldMkLst>
          <pc:docMk/>
          <pc:sldMk cId="106918447" sldId="388"/>
        </pc:sldMkLst>
        <pc:spChg chg="mod">
          <ac:chgData name="Jamie Perkins-Best" userId="7392d144-f302-4808-9867-0d35aba06ffa" providerId="ADAL" clId="{7A3954AA-F27E-45AA-B327-00D8C0343470}" dt="2021-11-23T23:44:15.516" v="9112" actId="14100"/>
          <ac:spMkLst>
            <pc:docMk/>
            <pc:sldMk cId="106918447" sldId="388"/>
            <ac:spMk id="7" creationId="{43F131AA-37F5-4C61-A5CC-86B7D9257CBA}"/>
          </ac:spMkLst>
        </pc:spChg>
        <pc:picChg chg="add mod">
          <ac:chgData name="Jamie Perkins-Best" userId="7392d144-f302-4808-9867-0d35aba06ffa" providerId="ADAL" clId="{7A3954AA-F27E-45AA-B327-00D8C0343470}" dt="2021-11-23T23:44:38.371" v="9118" actId="1076"/>
          <ac:picMkLst>
            <pc:docMk/>
            <pc:sldMk cId="106918447" sldId="388"/>
            <ac:picMk id="9" creationId="{8C42DBAF-A74D-46D4-A380-B014624DAA69}"/>
          </ac:picMkLst>
        </pc:picChg>
      </pc:sldChg>
      <pc:sldChg chg="modSp add mod">
        <pc:chgData name="Jamie Perkins-Best" userId="7392d144-f302-4808-9867-0d35aba06ffa" providerId="ADAL" clId="{7A3954AA-F27E-45AA-B327-00D8C0343470}" dt="2021-11-23T23:33:50.611" v="8854" actId="20577"/>
        <pc:sldMkLst>
          <pc:docMk/>
          <pc:sldMk cId="2889778567" sldId="389"/>
        </pc:sldMkLst>
        <pc:spChg chg="mod">
          <ac:chgData name="Jamie Perkins-Best" userId="7392d144-f302-4808-9867-0d35aba06ffa" providerId="ADAL" clId="{7A3954AA-F27E-45AA-B327-00D8C0343470}" dt="2021-11-23T23:33:50.611" v="8854" actId="20577"/>
          <ac:spMkLst>
            <pc:docMk/>
            <pc:sldMk cId="2889778567" sldId="389"/>
            <ac:spMk id="7" creationId="{43F131AA-37F5-4C61-A5CC-86B7D9257CBA}"/>
          </ac:spMkLst>
        </pc:spChg>
      </pc:sldChg>
      <pc:sldChg chg="addSp modSp add mod">
        <pc:chgData name="Jamie Perkins-Best" userId="7392d144-f302-4808-9867-0d35aba06ffa" providerId="ADAL" clId="{7A3954AA-F27E-45AA-B327-00D8C0343470}" dt="2021-11-23T23:47:28.211" v="9121" actId="1076"/>
        <pc:sldMkLst>
          <pc:docMk/>
          <pc:sldMk cId="985835136" sldId="390"/>
        </pc:sldMkLst>
        <pc:spChg chg="mod">
          <ac:chgData name="Jamie Perkins-Best" userId="7392d144-f302-4808-9867-0d35aba06ffa" providerId="ADAL" clId="{7A3954AA-F27E-45AA-B327-00D8C0343470}" dt="2021-11-23T23:47:28.211" v="9121" actId="1076"/>
          <ac:spMkLst>
            <pc:docMk/>
            <pc:sldMk cId="985835136" sldId="390"/>
            <ac:spMk id="7" creationId="{43F131AA-37F5-4C61-A5CC-86B7D9257CBA}"/>
          </ac:spMkLst>
        </pc:spChg>
        <pc:picChg chg="add mod">
          <ac:chgData name="Jamie Perkins-Best" userId="7392d144-f302-4808-9867-0d35aba06ffa" providerId="ADAL" clId="{7A3954AA-F27E-45AA-B327-00D8C0343470}" dt="2021-11-23T23:47:26.771" v="9120" actId="1076"/>
          <ac:picMkLst>
            <pc:docMk/>
            <pc:sldMk cId="985835136" sldId="390"/>
            <ac:picMk id="8" creationId="{A9E32F15-332F-42D5-AFA4-B42B4E389833}"/>
          </ac:picMkLst>
        </pc:picChg>
      </pc:sldChg>
      <pc:sldChg chg="addSp modSp add del mod">
        <pc:chgData name="Jamie Perkins-Best" userId="7392d144-f302-4808-9867-0d35aba06ffa" providerId="ADAL" clId="{7A3954AA-F27E-45AA-B327-00D8C0343470}" dt="2021-11-24T00:32:41.071" v="9607" actId="47"/>
        <pc:sldMkLst>
          <pc:docMk/>
          <pc:sldMk cId="363172482" sldId="391"/>
        </pc:sldMkLst>
        <pc:spChg chg="mod">
          <ac:chgData name="Jamie Perkins-Best" userId="7392d144-f302-4808-9867-0d35aba06ffa" providerId="ADAL" clId="{7A3954AA-F27E-45AA-B327-00D8C0343470}" dt="2021-11-23T23:49:18.220" v="9217" actId="20577"/>
          <ac:spMkLst>
            <pc:docMk/>
            <pc:sldMk cId="363172482" sldId="391"/>
            <ac:spMk id="7" creationId="{43F131AA-37F5-4C61-A5CC-86B7D9257CBA}"/>
          </ac:spMkLst>
        </pc:spChg>
        <pc:picChg chg="add mod">
          <ac:chgData name="Jamie Perkins-Best" userId="7392d144-f302-4808-9867-0d35aba06ffa" providerId="ADAL" clId="{7A3954AA-F27E-45AA-B327-00D8C0343470}" dt="2021-11-23T23:43:01.890" v="9111" actId="14100"/>
          <ac:picMkLst>
            <pc:docMk/>
            <pc:sldMk cId="363172482" sldId="391"/>
            <ac:picMk id="9" creationId="{2DE255E4-1D5F-4081-8EAB-ECB2A84E9E72}"/>
          </ac:picMkLst>
        </pc:picChg>
      </pc:sldChg>
      <pc:sldChg chg="add">
        <pc:chgData name="Jamie Perkins-Best" userId="7392d144-f302-4808-9867-0d35aba06ffa" providerId="ADAL" clId="{7A3954AA-F27E-45AA-B327-00D8C0343470}" dt="2021-11-23T23:49:38.881" v="9218" actId="2890"/>
        <pc:sldMkLst>
          <pc:docMk/>
          <pc:sldMk cId="1480620115" sldId="392"/>
        </pc:sldMkLst>
      </pc:sldChg>
      <pc:sldChg chg="add del">
        <pc:chgData name="Jamie Perkins-Best" userId="7392d144-f302-4808-9867-0d35aba06ffa" providerId="ADAL" clId="{7A3954AA-F27E-45AA-B327-00D8C0343470}" dt="2021-11-24T00:32:45.446" v="9608" actId="47"/>
        <pc:sldMkLst>
          <pc:docMk/>
          <pc:sldMk cId="3895302671" sldId="393"/>
        </pc:sldMkLst>
      </pc:sldChg>
      <pc:sldChg chg="addSp delSp modSp add mod">
        <pc:chgData name="Jamie Perkins-Best" userId="7392d144-f302-4808-9867-0d35aba06ffa" providerId="ADAL" clId="{7A3954AA-F27E-45AA-B327-00D8C0343470}" dt="2021-11-24T00:28:03.091" v="9590" actId="14100"/>
        <pc:sldMkLst>
          <pc:docMk/>
          <pc:sldMk cId="531625529" sldId="394"/>
        </pc:sldMkLst>
        <pc:spChg chg="mod">
          <ac:chgData name="Jamie Perkins-Best" userId="7392d144-f302-4808-9867-0d35aba06ffa" providerId="ADAL" clId="{7A3954AA-F27E-45AA-B327-00D8C0343470}" dt="2021-11-24T00:27:58.406" v="9589" actId="20577"/>
          <ac:spMkLst>
            <pc:docMk/>
            <pc:sldMk cId="531625529" sldId="394"/>
            <ac:spMk id="7" creationId="{43F131AA-37F5-4C61-A5CC-86B7D9257CBA}"/>
          </ac:spMkLst>
        </pc:spChg>
        <pc:picChg chg="add mod">
          <ac:chgData name="Jamie Perkins-Best" userId="7392d144-f302-4808-9867-0d35aba06ffa" providerId="ADAL" clId="{7A3954AA-F27E-45AA-B327-00D8C0343470}" dt="2021-11-24T00:28:03.091" v="9590" actId="14100"/>
          <ac:picMkLst>
            <pc:docMk/>
            <pc:sldMk cId="531625529" sldId="394"/>
            <ac:picMk id="8" creationId="{194125B9-4CCF-43E6-8E95-9E2127ED1B83}"/>
          </ac:picMkLst>
        </pc:picChg>
        <pc:picChg chg="del mod">
          <ac:chgData name="Jamie Perkins-Best" userId="7392d144-f302-4808-9867-0d35aba06ffa" providerId="ADAL" clId="{7A3954AA-F27E-45AA-B327-00D8C0343470}" dt="2021-11-24T00:14:22.881" v="9222" actId="478"/>
          <ac:picMkLst>
            <pc:docMk/>
            <pc:sldMk cId="531625529" sldId="394"/>
            <ac:picMk id="9" creationId="{2DE255E4-1D5F-4081-8EAB-ECB2A84E9E72}"/>
          </ac:picMkLst>
        </pc:picChg>
      </pc:sldChg>
      <pc:sldChg chg="modSp add mod ord">
        <pc:chgData name="Jamie Perkins-Best" userId="7392d144-f302-4808-9867-0d35aba06ffa" providerId="ADAL" clId="{7A3954AA-F27E-45AA-B327-00D8C0343470}" dt="2021-11-24T08:22:30.066" v="10499" actId="20577"/>
        <pc:sldMkLst>
          <pc:docMk/>
          <pc:sldMk cId="1253934431" sldId="395"/>
        </pc:sldMkLst>
        <pc:spChg chg="mod">
          <ac:chgData name="Jamie Perkins-Best" userId="7392d144-f302-4808-9867-0d35aba06ffa" providerId="ADAL" clId="{7A3954AA-F27E-45AA-B327-00D8C0343470}" dt="2021-11-24T08:22:30.066" v="10499" actId="20577"/>
          <ac:spMkLst>
            <pc:docMk/>
            <pc:sldMk cId="1253934431" sldId="395"/>
            <ac:spMk id="12" creationId="{A3F10D7F-9DF3-48E3-8E2D-1CDC07DC95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2C71-4D36-4CB8-B820-FBD2427934D1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D2FB-C7D8-422B-BBC3-E61EF5C554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3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76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3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710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47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157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6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9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7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0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1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4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5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2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18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B71A4-9A07-46D7-9106-402CD4D7F456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428DE1-C8BA-42A9-A354-22DC46F7D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4A595-765D-47C7-BA2A-35F6F2BB1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749" y="1690518"/>
            <a:ext cx="7592300" cy="151211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Asbestos Management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AFC64D-8EA9-4253-927B-253180CED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749" y="2958875"/>
            <a:ext cx="7766936" cy="171589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Hereford Health &amp; Safety Group</a:t>
            </a:r>
          </a:p>
          <a:p>
            <a:pPr algn="ctr"/>
            <a:r>
              <a:rPr lang="en-GB" sz="3200" dirty="0"/>
              <a:t>November 2021</a:t>
            </a:r>
          </a:p>
        </p:txBody>
      </p:sp>
      <p:pic>
        <p:nvPicPr>
          <p:cNvPr id="23" name="Picture 22" descr="A picture containing person, indoor, wall&#10;&#10;Description generated with very high confidence">
            <a:extLst>
              <a:ext uri="{FF2B5EF4-FFF2-40B4-BE49-F238E27FC236}">
                <a16:creationId xmlns:a16="http://schemas.microsoft.com/office/drawing/2014/main" xmlns="" id="{51FC8593-2C62-4191-951A-ACC51802B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" y="5208177"/>
            <a:ext cx="2570598" cy="1715894"/>
          </a:xfrm>
          <a:prstGeom prst="rect">
            <a:avLst/>
          </a:prstGeom>
        </p:spPr>
      </p:pic>
      <p:pic>
        <p:nvPicPr>
          <p:cNvPr id="25" name="Picture 24" descr="A picture containing person, building, ground, outdoor&#10;&#10;Description generated with very high confidence">
            <a:extLst>
              <a:ext uri="{FF2B5EF4-FFF2-40B4-BE49-F238E27FC236}">
                <a16:creationId xmlns:a16="http://schemas.microsoft.com/office/drawing/2014/main" xmlns="" id="{1DEF9C0E-BE93-4B32-8583-960363653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48" y="5228343"/>
            <a:ext cx="2441254" cy="1629657"/>
          </a:xfrm>
          <a:prstGeom prst="rect">
            <a:avLst/>
          </a:prstGeom>
        </p:spPr>
      </p:pic>
      <p:pic>
        <p:nvPicPr>
          <p:cNvPr id="27" name="Picture 26" descr="A picture containing person, building, cellphone, phone&#10;&#10;Description generated with high confidence">
            <a:extLst>
              <a:ext uri="{FF2B5EF4-FFF2-40B4-BE49-F238E27FC236}">
                <a16:creationId xmlns:a16="http://schemas.microsoft.com/office/drawing/2014/main" xmlns="" id="{EF679ED5-707D-48F2-9453-BFFD76ECB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41" y="5224926"/>
            <a:ext cx="2475318" cy="1652628"/>
          </a:xfrm>
          <a:prstGeom prst="rect">
            <a:avLst/>
          </a:prstGeom>
        </p:spPr>
      </p:pic>
      <p:pic>
        <p:nvPicPr>
          <p:cNvPr id="29" name="Picture 28" descr="A construction site&#10;&#10;Description generated with high confidence">
            <a:extLst>
              <a:ext uri="{FF2B5EF4-FFF2-40B4-BE49-F238E27FC236}">
                <a16:creationId xmlns:a16="http://schemas.microsoft.com/office/drawing/2014/main" xmlns="" id="{B730E772-B4CA-4DA0-9755-9E7E43B81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76" y="5241212"/>
            <a:ext cx="2199765" cy="164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DA739C-CDDC-44AD-83D8-34F76FA6AE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5207" r="1206" b="35860"/>
          <a:stretch/>
        </p:blipFill>
        <p:spPr>
          <a:xfrm>
            <a:off x="2311333" y="164621"/>
            <a:ext cx="5809131" cy="12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539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Reinspections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032558"/>
            <a:ext cx="8954966" cy="505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Asbestos containing materials should be reinspected no less than once every 12 months.</a:t>
            </a:r>
          </a:p>
          <a:p>
            <a:pPr>
              <a:defRPr/>
            </a:pPr>
            <a:r>
              <a:rPr lang="en-GB" dirty="0"/>
              <a:t>The inspection should be carried out by a </a:t>
            </a:r>
            <a:r>
              <a:rPr lang="en-GB" b="1" dirty="0"/>
              <a:t>competent</a:t>
            </a:r>
            <a:r>
              <a:rPr lang="en-GB" dirty="0"/>
              <a:t> person.</a:t>
            </a:r>
          </a:p>
          <a:p>
            <a:pPr>
              <a:defRPr/>
            </a:pPr>
            <a:r>
              <a:rPr lang="en-GB" altLang="en-US" dirty="0"/>
              <a:t>The reinspection should evaluate the condition of the material. Any damage or deterioration may lead to further actions.</a:t>
            </a:r>
          </a:p>
          <a:p>
            <a:pPr lvl="1">
              <a:defRPr/>
            </a:pPr>
            <a:r>
              <a:rPr lang="en-GB" altLang="en-US" dirty="0"/>
              <a:t>Digital photographs are a good way to monitor the materials</a:t>
            </a:r>
          </a:p>
          <a:p>
            <a:pPr lvl="1">
              <a:defRPr/>
            </a:pPr>
            <a:r>
              <a:rPr lang="en-GB" altLang="en-US" dirty="0"/>
              <a:t>Up-to-date records should be kept</a:t>
            </a:r>
          </a:p>
          <a:p>
            <a:pPr>
              <a:defRPr/>
            </a:pPr>
            <a:r>
              <a:rPr lang="en-GB" altLang="en-US" dirty="0"/>
              <a:t>The environment should also be evaluated as any changes may require the priority assessment to be re-evaluated</a:t>
            </a:r>
          </a:p>
          <a:p>
            <a:pPr>
              <a:defRPr/>
            </a:pPr>
            <a:r>
              <a:rPr lang="en-GB" altLang="en-US" dirty="0"/>
              <a:t>UKAS accreditation has been extended from surveys to reinspections.</a:t>
            </a:r>
          </a:p>
        </p:txBody>
      </p:sp>
    </p:spTree>
    <p:extLst>
      <p:ext uri="{BB962C8B-B14F-4D97-AF65-F5344CB8AC3E}">
        <p14:creationId xmlns:p14="http://schemas.microsoft.com/office/powerpoint/2010/main" val="7335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Training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8" y="781607"/>
            <a:ext cx="9464921" cy="530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	Levels of Training &amp; Competence</a:t>
            </a:r>
          </a:p>
          <a:p>
            <a:r>
              <a:rPr lang="en-US" altLang="en-US" dirty="0"/>
              <a:t> </a:t>
            </a:r>
            <a:r>
              <a:rPr lang="en-US" altLang="en-US" dirty="0">
                <a:solidFill>
                  <a:schemeClr val="accent6"/>
                </a:solidFill>
              </a:rPr>
              <a:t>Asbestos Awareness Training</a:t>
            </a:r>
          </a:p>
          <a:p>
            <a:pPr lvl="1"/>
            <a:r>
              <a:rPr lang="en-US" altLang="en-US" dirty="0"/>
              <a:t>Mandatory for those that may encounter asbestos during their work or control such projects.</a:t>
            </a:r>
          </a:p>
          <a:p>
            <a:pPr lvl="1"/>
            <a:r>
              <a:rPr lang="en-US" altLang="en-US" dirty="0"/>
              <a:t>AAT is not sufficient for operatives to undertake work with asbestos</a:t>
            </a:r>
          </a:p>
          <a:p>
            <a:r>
              <a:rPr lang="en-US" altLang="en-US" dirty="0">
                <a:solidFill>
                  <a:schemeClr val="accent6"/>
                </a:solidFill>
              </a:rPr>
              <a:t>Work with Non-Licensed materials</a:t>
            </a:r>
          </a:p>
          <a:p>
            <a:pPr lvl="1"/>
            <a:r>
              <a:rPr lang="en-US" altLang="en-US" dirty="0"/>
              <a:t>Normally required for anyone undertaking work which is likely to disturb asbestos.</a:t>
            </a:r>
          </a:p>
          <a:p>
            <a:r>
              <a:rPr lang="en-US" altLang="en-US" dirty="0">
                <a:solidFill>
                  <a:schemeClr val="accent6"/>
                </a:solidFill>
              </a:rPr>
              <a:t>P405:Management of Asbestos in Buildings</a:t>
            </a:r>
          </a:p>
          <a:p>
            <a:pPr lvl="1"/>
            <a:r>
              <a:rPr lang="en-US" altLang="en-US" dirty="0"/>
              <a:t>Recommended for those responsible for day to day management of asbestos in buildings.</a:t>
            </a:r>
          </a:p>
          <a:p>
            <a:pPr lvl="1"/>
            <a:r>
              <a:rPr lang="en-US" altLang="en-US" dirty="0"/>
              <a:t>Course covers management options and removal process’</a:t>
            </a:r>
          </a:p>
          <a:p>
            <a:r>
              <a:rPr lang="en-US" altLang="en-US" dirty="0">
                <a:solidFill>
                  <a:schemeClr val="accent6"/>
                </a:solidFill>
              </a:rPr>
              <a:t>Tool Box Talks /Task Specific Training</a:t>
            </a:r>
          </a:p>
          <a:p>
            <a:pPr lvl="1"/>
            <a:r>
              <a:rPr lang="en-US" altLang="en-US" dirty="0"/>
              <a:t>Recommended for those using buildings with asbestos present.</a:t>
            </a:r>
          </a:p>
          <a:p>
            <a:pPr lvl="1"/>
            <a:r>
              <a:rPr lang="en-US" altLang="en-US" dirty="0"/>
              <a:t>Groundworkers dealing with contaminated Soils</a:t>
            </a:r>
          </a:p>
          <a:p>
            <a:pPr lvl="1"/>
            <a:r>
              <a:rPr lang="en-US" altLang="en-US" dirty="0"/>
              <a:t>Those undertaking reinspections?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>
              <a:buFontTx/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656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Contractor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888024"/>
            <a:ext cx="8836270" cy="520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Asbestos Contractors-</a:t>
            </a:r>
          </a:p>
          <a:p>
            <a:pPr>
              <a:spcBef>
                <a:spcPct val="0"/>
              </a:spcBef>
            </a:pPr>
            <a:r>
              <a:rPr lang="en-GB" altLang="en-US" b="1" dirty="0">
                <a:solidFill>
                  <a:schemeClr val="accent6"/>
                </a:solidFill>
              </a:rPr>
              <a:t>Surveyors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The survey company must have a suitable quality system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Surveyors must be P402 qualified with 2yrs relevant experience.</a:t>
            </a:r>
          </a:p>
          <a:p>
            <a:pPr lvl="1">
              <a:spcBef>
                <a:spcPct val="0"/>
              </a:spcBef>
            </a:pPr>
            <a:r>
              <a:rPr lang="en-US" altLang="en-US" b="1" dirty="0"/>
              <a:t>UKAS</a:t>
            </a:r>
            <a:r>
              <a:rPr lang="en-US" altLang="en-US" dirty="0"/>
              <a:t> accreditation (ISO17020) STRONGLY recommended by HSE.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Laboratories &amp; analysts must be UKAS accredited.</a:t>
            </a:r>
          </a:p>
          <a:p>
            <a:pPr>
              <a:spcBef>
                <a:spcPct val="0"/>
              </a:spcBef>
            </a:pPr>
            <a:endParaRPr lang="en-US" altLang="en-US" sz="2000" b="1" dirty="0"/>
          </a:p>
          <a:p>
            <a:pPr>
              <a:spcBef>
                <a:spcPct val="0"/>
              </a:spcBef>
            </a:pPr>
            <a:r>
              <a:rPr lang="en-US" altLang="en-US" b="1" dirty="0">
                <a:solidFill>
                  <a:schemeClr val="accent6"/>
                </a:solidFill>
              </a:rPr>
              <a:t>Removal Contractors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Current HSE license (if licensable work)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Should be able to demonstrate competence and relevant experience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Asbestos Removal Contractors Association (</a:t>
            </a:r>
            <a:r>
              <a:rPr lang="en-US" altLang="en-US" b="1" dirty="0"/>
              <a:t>ARCA</a:t>
            </a:r>
            <a:r>
              <a:rPr lang="en-US" altLang="en-US" dirty="0"/>
              <a:t>)</a:t>
            </a:r>
          </a:p>
          <a:p>
            <a:r>
              <a:rPr lang="en-GB" altLang="en-US" b="1" dirty="0">
                <a:solidFill>
                  <a:schemeClr val="accent6"/>
                </a:solidFill>
              </a:rPr>
              <a:t>Non-Asbestos Contractors</a:t>
            </a:r>
          </a:p>
          <a:p>
            <a:pPr lvl="1"/>
            <a:r>
              <a:rPr lang="en-GB" altLang="en-US" dirty="0"/>
              <a:t>All contractors that disturb the fabric of the buildings or equipment should have AAT</a:t>
            </a:r>
          </a:p>
          <a:p>
            <a:pPr lvl="1"/>
            <a:r>
              <a:rPr lang="en-GB" altLang="en-US" dirty="0"/>
              <a:t>This includes construction trades, pipe fitters, IT &amp; Phone cable installers, Alarm engineers and machine/equipment engineers.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13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HSE Prosecutions / FFI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879232"/>
            <a:ext cx="8422690" cy="520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‘Fee for Intervention’ applies to breaches of CAR – charged at £160/hr with a typical letter costing around £800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HSE have again reiterated that Asbestos is high on their agenda.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West Midlands Case - Property Company fined £9k in May 2018 for failures when selecting a surveying company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Balfour Beatty &amp; Subcontractors fined a total of £1.27m for failing to review details in a survey correctly 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ie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undertaking works without an appropriate survey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2019 HSE Prosecutions – 11 for having no AAT &amp; 15 for having incorrect level of surveys.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8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HSE Prosecutions / FFI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879232"/>
            <a:ext cx="8422690" cy="520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Godfrey-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Syrett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Limited Case Study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Godfrey-</a:t>
            </a:r>
            <a:r>
              <a:rPr kumimoji="0" lang="en-GB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Syrett</a:t>
            </a: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Ltd. A furniture making company.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They had an annual turnover of around £26m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Commissioned an asbestos survey in 2003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Took no action to address issues raised by the survey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2017 – member of staff reported them to HSE over H&amp;S concerns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HSE Investigation showed the asbestos issues had not been addressed in the 14 years since they were identified and a prosecution was brought.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GSL were fined £800,000 for breach of asbestos regulations.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Fine reduced to £1 as GSL are now in administration.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539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DIY Asbestos Removal/Poor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B84AE0-2570-4640-9383-27A3E3309E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5" y="1428750"/>
            <a:ext cx="4902201" cy="2757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4BC58F3-CFFB-4B41-B3E5-613B3E50A4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06" y="1428749"/>
            <a:ext cx="4902199" cy="27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HSE Prosecutions / FFI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879232"/>
            <a:ext cx="8422690" cy="520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Summary of responsibilities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Locate &amp; Risk Assess Asbestos Materials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Evaluate the materials in the their environment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Consider &amp; implement recommendations of survey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Cascade information to relevant people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Produce a written AMP for all properties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Ensure all staff / contractors have the correct training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Implement controls on maintenance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Review materials &amp; AMP annually.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AD630-82FB-4A10-8FB8-8BF588F4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153" y="131831"/>
            <a:ext cx="7121811" cy="1325657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Jamie Perkins-Best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79E83-F9B0-4CE8-AA93-53F49BF3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665" y="1589318"/>
            <a:ext cx="5556820" cy="490701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Asbestos Surveys &amp; Management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Asbestos Bulk Analysis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Asbestos Air Testing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Consultancy &amp; Project Supervision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Geotechnical &amp; Contaminated Land Investigations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	Legionella Assessments &amp; Water Risk </a:t>
            </a:r>
            <a:r>
              <a:rPr lang="en-GB" b="1" dirty="0">
                <a:solidFill>
                  <a:srgbClr val="FFFFFF"/>
                </a:solidFill>
              </a:rPr>
              <a:t>	Assessments</a:t>
            </a:r>
          </a:p>
          <a:p>
            <a:pPr marL="0" indent="0" algn="ctr">
              <a:lnSpc>
                <a:spcPct val="90000"/>
              </a:lnSpc>
              <a:buClr>
                <a:schemeClr val="bg1"/>
              </a:buClr>
              <a:buNone/>
            </a:pPr>
            <a:endParaRPr lang="en-GB" sz="3200" b="1" dirty="0">
              <a:solidFill>
                <a:srgbClr val="FFFFFF"/>
              </a:solidFill>
            </a:endParaRPr>
          </a:p>
          <a:p>
            <a:pPr marL="0" indent="0" algn="ctr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3200" b="1" dirty="0">
                <a:solidFill>
                  <a:srgbClr val="FFFFFF"/>
                </a:solidFill>
              </a:rPr>
              <a:t>info@emsgroupuk.com </a:t>
            </a:r>
          </a:p>
          <a:p>
            <a:pPr marL="0" indent="0" algn="ctr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3200" b="1" dirty="0">
                <a:solidFill>
                  <a:srgbClr val="FFFFFF"/>
                </a:solidFill>
              </a:rPr>
              <a:t>08003581100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5A174A-5F71-4C1E-9F7C-ECCE98950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" y="194970"/>
            <a:ext cx="4488627" cy="1012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5F14F8-D008-47EB-AF85-F65560E4D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9" y="1694543"/>
            <a:ext cx="4284733" cy="977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EA2D74-CA3D-40FB-A05B-412F26E37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6" y="3214805"/>
            <a:ext cx="4305400" cy="977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09F8DF1-05A6-4796-A86F-B3DED6CF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658634"/>
            <a:ext cx="3867034" cy="10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4A595-765D-47C7-BA2A-35F6F2BB1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749" y="1690518"/>
            <a:ext cx="7592300" cy="15121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Asbestos Update – </a:t>
            </a:r>
            <a:br>
              <a:rPr lang="en-GB" sz="4000" b="1" dirty="0"/>
            </a:br>
            <a:r>
              <a:rPr lang="en-GB" sz="4000" b="1" dirty="0"/>
              <a:t>HSG248: The Analysts Guide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AFC64D-8EA9-4253-927B-253180CED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749" y="2958875"/>
            <a:ext cx="7766936" cy="1715893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Hereford Health &amp; Safety Group</a:t>
            </a:r>
          </a:p>
          <a:p>
            <a:pPr algn="ctr"/>
            <a:r>
              <a:rPr lang="en-GB" sz="3200" dirty="0"/>
              <a:t>November 2021</a:t>
            </a:r>
          </a:p>
        </p:txBody>
      </p:sp>
      <p:pic>
        <p:nvPicPr>
          <p:cNvPr id="23" name="Picture 22" descr="A picture containing person, indoor, wall&#10;&#10;Description generated with very high confidence">
            <a:extLst>
              <a:ext uri="{FF2B5EF4-FFF2-40B4-BE49-F238E27FC236}">
                <a16:creationId xmlns:a16="http://schemas.microsoft.com/office/drawing/2014/main" xmlns="" id="{51FC8593-2C62-4191-951A-ACC51802B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" y="5208177"/>
            <a:ext cx="2570598" cy="1715894"/>
          </a:xfrm>
          <a:prstGeom prst="rect">
            <a:avLst/>
          </a:prstGeom>
        </p:spPr>
      </p:pic>
      <p:pic>
        <p:nvPicPr>
          <p:cNvPr id="25" name="Picture 24" descr="A picture containing person, building, ground, outdoor&#10;&#10;Description generated with very high confidence">
            <a:extLst>
              <a:ext uri="{FF2B5EF4-FFF2-40B4-BE49-F238E27FC236}">
                <a16:creationId xmlns:a16="http://schemas.microsoft.com/office/drawing/2014/main" xmlns="" id="{1DEF9C0E-BE93-4B32-8583-960363653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48" y="5228343"/>
            <a:ext cx="2441254" cy="1629657"/>
          </a:xfrm>
          <a:prstGeom prst="rect">
            <a:avLst/>
          </a:prstGeom>
        </p:spPr>
      </p:pic>
      <p:pic>
        <p:nvPicPr>
          <p:cNvPr id="27" name="Picture 26" descr="A picture containing person, building, cellphone, phone&#10;&#10;Description generated with high confidence">
            <a:extLst>
              <a:ext uri="{FF2B5EF4-FFF2-40B4-BE49-F238E27FC236}">
                <a16:creationId xmlns:a16="http://schemas.microsoft.com/office/drawing/2014/main" xmlns="" id="{EF679ED5-707D-48F2-9453-BFFD76ECB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41" y="5224926"/>
            <a:ext cx="2475318" cy="1652628"/>
          </a:xfrm>
          <a:prstGeom prst="rect">
            <a:avLst/>
          </a:prstGeom>
        </p:spPr>
      </p:pic>
      <p:pic>
        <p:nvPicPr>
          <p:cNvPr id="29" name="Picture 28" descr="A construction site&#10;&#10;Description generated with high confidence">
            <a:extLst>
              <a:ext uri="{FF2B5EF4-FFF2-40B4-BE49-F238E27FC236}">
                <a16:creationId xmlns:a16="http://schemas.microsoft.com/office/drawing/2014/main" xmlns="" id="{B730E772-B4CA-4DA0-9755-9E7E43B813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76" y="5241212"/>
            <a:ext cx="2199765" cy="1649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DA739C-CDDC-44AD-83D8-34F76FA6AE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35207" r="1206" b="35860"/>
          <a:stretch/>
        </p:blipFill>
        <p:spPr>
          <a:xfrm>
            <a:off x="2311333" y="164621"/>
            <a:ext cx="5809131" cy="12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200" y="1250066"/>
            <a:ext cx="4909672" cy="447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What is HSG248?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HSE’s guidance for asbestos ‘laboratories’ covering –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Clr>
                <a:srgbClr val="3494BA"/>
              </a:buClr>
              <a:buSzPct val="80000"/>
              <a:buFont typeface="Wingdings 3" charset="2"/>
              <a:buChar char=""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Sampling of asbestos materials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Clr>
                <a:srgbClr val="3494BA"/>
              </a:buClr>
              <a:buSzPct val="80000"/>
              <a:buFont typeface="Wingdings 3" charset="2"/>
              <a:buChar char="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Bulk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nalysis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of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sbestos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samples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Clr>
                <a:srgbClr val="3494BA"/>
              </a:buClr>
              <a:buSzPct val="80000"/>
              <a:buFont typeface="Wingdings 3" charset="2"/>
              <a:buChar char=""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Air sampling &amp; fibre counting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Clr>
                <a:srgbClr val="3494BA"/>
              </a:buClr>
              <a:buSzPct val="80000"/>
              <a:buFont typeface="Wingdings 3" charset="2"/>
              <a:buChar char="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Clearances following asbestos removal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 document mostly used by specialists in the asbestos industry.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EBA30A-3FE0-46B0-87E8-C0524991D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355" y="1904912"/>
            <a:ext cx="3537220" cy="26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199227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Introduction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276AA4C-E2B4-4DC2-811E-2F131690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517"/>
            <a:ext cx="8843818" cy="363045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GB" b="1" dirty="0"/>
              <a:t>Jamie Perkins-Best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Director of Environmental Management Solutions Ltd since 2003.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Over 25 years experience in the asbestos industry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dirty="0"/>
              <a:t>EMS’s Head Office is in Hereford and we offer Asbestos, Water &amp; Geotechnical services throughout UK &amp; Europe.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>
              <a:lnSpc>
                <a:spcPct val="80000"/>
              </a:lnSpc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199" y="1250066"/>
            <a:ext cx="7425765" cy="479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Background Behind the update 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Edition 1 was long overdue an update; the draft version of Ed.2 was optimistically dated 2016. The draft was released for review in 2015. but it has taken until now to get it agreed and released.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One of the drivers for the overhaul was a study carried out by the HSE into the standard of asbestos analysts and by association Asbestos Removal Contractors.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paper produced found many areas that require significant improvement.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Analysts asked to implement the new guidance from 1</a:t>
            </a:r>
            <a:r>
              <a:rPr lang="en-GB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st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December 2021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199" y="1250066"/>
            <a:ext cx="74257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How does this effect me? or my clients?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Edition 2 attempts to bring responsibilities in line with CDM regs – Giving the client more responsibility.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Additional procedures related to air monitoring.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Significant change to laboratory process’ which may affect sample costs and turnaround times.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Changes to sampling protocols could effect survey prices.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199" y="1250066"/>
            <a:ext cx="8354292" cy="592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Client is responsible!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analyst should be appointed by the client not the removal contractor.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Clause 1.22, states –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strongly recommended that the analyst for site clearance certification is independently sourced and employed by the building owner or occupier (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building client) in control of the premises. This arrangement should:</a:t>
            </a:r>
          </a:p>
          <a:p>
            <a:pPr marL="1714500" lvl="3" indent="-342900">
              <a:buFont typeface="+mj-lt"/>
              <a:buAutoNum type="romanL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create a clearer and healthier contractual situation on site;</a:t>
            </a:r>
          </a:p>
          <a:p>
            <a:pPr marL="1714500" lvl="3" indent="-342900">
              <a:buFont typeface="+mj-lt"/>
              <a:buAutoNum type="romanL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 avoid any potential conflict of interest (perceived or real) that may arise should the analyst be employed by the removal contractor; </a:t>
            </a:r>
          </a:p>
          <a:p>
            <a:pPr marL="1714500" lvl="3" indent="-342900">
              <a:buFont typeface="+mj-lt"/>
              <a:buAutoNum type="romanL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give added assurance that the inspection process is undertaken impartially and objectively, as required by International Organisation for Standardisation (ISO) 17025;</a:t>
            </a:r>
          </a:p>
          <a:p>
            <a:pPr marL="1714500" lvl="3" indent="-342900">
              <a:buFont typeface="+mj-lt"/>
              <a:buAutoNum type="romanLcParenR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enable the independent analyst to be involved in resolving any problems (between the building client and contractor) that may arise.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199" y="1250066"/>
            <a:ext cx="7425765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Client is responsible!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analyst should be involved from early in the process to help design the project and agree the outcome. The process should be client/consultant led – not contractor led.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client [building owner] will receive copies of the paperwork, regardless of who employs the analyst.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Will it happen? What are the practicalities? What About personal monitoring records? 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7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199" y="1250066"/>
            <a:ext cx="5725887" cy="527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Changes for the Analyst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onsite 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Handover forms [from removal contractor to analyst] are now mandatory.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They must estimate the time for the clearance and explain why, should the time differ by more than 20%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More photographs are required, these must be date/time stamped.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Actual results will be reported and not just the ‘less than clearance limit’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6F0BD7-EAA6-4D2A-A21D-BC56EED47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011" y="1450533"/>
            <a:ext cx="2951908" cy="395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199" y="1250066"/>
            <a:ext cx="5246915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Changes for the Analyst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onsite 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Significant increase in quality control with witness and revisit audits.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Audits increased from 4/</a:t>
            </a:r>
            <a:r>
              <a:rPr lang="en-GB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yr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 to 5% of all projects – who pays for the extra time?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Additional desk top audits of paperwork required.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9" name="Picture 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xmlns="" id="{8C42DBAF-A74D-46D4-A380-B014624DA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41" y="1471001"/>
            <a:ext cx="3305649" cy="29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200" y="1318678"/>
            <a:ext cx="4336473" cy="422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Textured Coating 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The new guidance states that when surveying, a minimum of two samples of textured coating should be taken from EACH surface.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Current guidance states 1 sample every 25m</a:t>
            </a:r>
            <a:r>
              <a:rPr lang="en-GB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2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Also a suggestion that larger samples should be taken.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E32F15-332F-42D5-AFA4-B42B4E389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105" y="1780195"/>
            <a:ext cx="3889585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201" y="1259302"/>
            <a:ext cx="5278582" cy="361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Other Laboratory changes -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Reduction on maximum number of samples an analyst can test per day.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Negative results count double!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Increased record keeping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Will we see an increase in costs?</a:t>
            </a:r>
            <a:endParaRPr lang="en-GB" baseline="300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baseline="300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9" name="Picture 8" descr="A picture containing wall, indoor&#10;&#10;Description automatically generated">
            <a:extLst>
              <a:ext uri="{FF2B5EF4-FFF2-40B4-BE49-F238E27FC236}">
                <a16:creationId xmlns:a16="http://schemas.microsoft.com/office/drawing/2014/main" xmlns="" id="{2DE255E4-1D5F-4081-8EAB-ECB2A84E9E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9860" y="1726729"/>
            <a:ext cx="3739422" cy="28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8551"/>
            <a:ext cx="751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HSG248: The Analysts Guide</a:t>
            </a:r>
          </a:p>
          <a:p>
            <a:r>
              <a:rPr lang="en-GB" sz="4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F131AA-37F5-4C61-A5CC-86B7D9257CBA}"/>
              </a:ext>
            </a:extLst>
          </p:cNvPr>
          <p:cNvSpPr txBox="1"/>
          <p:nvPr/>
        </p:nvSpPr>
        <p:spPr>
          <a:xfrm>
            <a:off x="965201" y="1259302"/>
            <a:ext cx="4511963" cy="471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What else is new?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DUST – don’t sample as standard practise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Asbestos in soils – The first official guidance on the presence of asbestos in soils.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Lots of technical changes which will hopefully improve the quality of the analysts and in turn the quality of asbestos removal.</a:t>
            </a: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tabLst/>
              <a:defRPr/>
            </a:pPr>
            <a:endParaRPr lang="en-GB" baseline="300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4125B9-4CCF-43E6-8E95-9E2127ED1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772" y="1287868"/>
            <a:ext cx="2861142" cy="38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4AD630-82FB-4A10-8FB8-8BF588F4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153" y="131831"/>
            <a:ext cx="7121811" cy="1325657"/>
          </a:xfrm>
        </p:spPr>
        <p:txBody>
          <a:bodyPr anchor="ctr"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Jamie Perkins-Best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579E83-F9B0-4CE8-AA93-53F49BF3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665" y="1589318"/>
            <a:ext cx="5556820" cy="4907015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Asbestos Surveys &amp; Management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Asbestos Bulk Analysis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Asbestos Air Testing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Consultancy &amp; Project Supervision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Geotechnical &amp; Contaminated Land Investigations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	Legionella Assessments &amp; Water Risk </a:t>
            </a:r>
            <a:r>
              <a:rPr lang="en-GB" b="1" dirty="0">
                <a:solidFill>
                  <a:srgbClr val="FFFFFF"/>
                </a:solidFill>
              </a:rPr>
              <a:t>	Assessments</a:t>
            </a:r>
          </a:p>
          <a:p>
            <a:pPr marL="0" indent="0" algn="ctr">
              <a:lnSpc>
                <a:spcPct val="90000"/>
              </a:lnSpc>
              <a:buClr>
                <a:schemeClr val="bg1"/>
              </a:buClr>
              <a:buNone/>
            </a:pPr>
            <a:endParaRPr lang="en-GB" sz="3200" b="1" dirty="0">
              <a:solidFill>
                <a:srgbClr val="FFFFFF"/>
              </a:solidFill>
            </a:endParaRPr>
          </a:p>
          <a:p>
            <a:pPr marL="0" indent="0" algn="ctr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3200" b="1" dirty="0">
                <a:solidFill>
                  <a:srgbClr val="FFFFFF"/>
                </a:solidFill>
              </a:rPr>
              <a:t>info@emsgroupuk.com </a:t>
            </a:r>
          </a:p>
          <a:p>
            <a:pPr marL="0" indent="0" algn="ctr">
              <a:lnSpc>
                <a:spcPct val="90000"/>
              </a:lnSpc>
              <a:buClr>
                <a:schemeClr val="bg1"/>
              </a:buClr>
              <a:buNone/>
            </a:pPr>
            <a:r>
              <a:rPr lang="en-GB" sz="3200" b="1" dirty="0">
                <a:solidFill>
                  <a:srgbClr val="FFFFFF"/>
                </a:solidFill>
              </a:rPr>
              <a:t>08003581100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5A174A-5F71-4C1E-9F7C-ECCE98950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" y="194970"/>
            <a:ext cx="4488627" cy="1012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5F14F8-D008-47EB-AF85-F65560E4D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99" y="1694543"/>
            <a:ext cx="4284733" cy="977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EA2D74-CA3D-40FB-A05B-412F26E37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6" y="3214805"/>
            <a:ext cx="4305400" cy="977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09F8DF1-05A6-4796-A86F-B3DED6CF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658634"/>
            <a:ext cx="3867034" cy="10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199227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Asbestos Reminders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276AA4C-E2B4-4DC2-811E-2F1316904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517"/>
            <a:ext cx="5162309" cy="36304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dirty="0"/>
              <a:t>First commercially mined in around 1870 &amp; used in the UK from 1890.</a:t>
            </a:r>
          </a:p>
          <a:p>
            <a:pPr>
              <a:lnSpc>
                <a:spcPct val="80000"/>
              </a:lnSpc>
              <a:defRPr/>
            </a:pPr>
            <a:r>
              <a:rPr lang="en-GB" dirty="0"/>
              <a:t>Still mined in many places around the world, still mined today in Russia, China, Brazil &amp; Kazakhstan.</a:t>
            </a:r>
          </a:p>
          <a:p>
            <a:pPr>
              <a:lnSpc>
                <a:spcPct val="80000"/>
              </a:lnSpc>
              <a:defRPr/>
            </a:pPr>
            <a:r>
              <a:rPr lang="en-GB" dirty="0"/>
              <a:t>Use wasn’t banned in the UK until 1999. So all building pre-2000 should be presumed to contain asbestos.</a:t>
            </a:r>
          </a:p>
          <a:p>
            <a:pPr>
              <a:lnSpc>
                <a:spcPct val="80000"/>
              </a:lnSpc>
              <a:defRPr/>
            </a:pPr>
            <a:r>
              <a:rPr lang="en-GB" dirty="0"/>
              <a:t>UK has around 6million tons spread across 1.4million commercial buildings</a:t>
            </a:r>
          </a:p>
          <a:p>
            <a:pPr>
              <a:lnSpc>
                <a:spcPct val="80000"/>
              </a:lnSpc>
              <a:defRPr/>
            </a:pPr>
            <a:r>
              <a:rPr lang="en-GB" dirty="0"/>
              <a:t>Asbestos is still UK’s highest occupational killer. Although first signs of a decrease in No. of deaths.</a:t>
            </a:r>
          </a:p>
          <a:p>
            <a:pPr>
              <a:lnSpc>
                <a:spcPct val="80000"/>
              </a:lnSpc>
              <a:defRPr/>
            </a:pPr>
            <a:endParaRPr lang="en-GB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GB" dirty="0"/>
          </a:p>
          <a:p>
            <a:pPr>
              <a:lnSpc>
                <a:spcPct val="80000"/>
              </a:lnSpc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4FE322-1E9B-43F3-81A4-8D6DF3A1E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26" y="1196975"/>
            <a:ext cx="3584187" cy="316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Legislation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8" y="1041794"/>
            <a:ext cx="8458201" cy="505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Control of Asbestos Regulations 2012 – Inc Regulation 4 – </a:t>
            </a:r>
            <a:r>
              <a:rPr lang="en-GB" b="1" dirty="0"/>
              <a:t>Duty to Manage</a:t>
            </a:r>
          </a:p>
          <a:p>
            <a:pPr>
              <a:defRPr/>
            </a:pPr>
            <a:r>
              <a:rPr lang="en-GB" dirty="0"/>
              <a:t>Health &amp; Safety at Work Act 1974</a:t>
            </a:r>
          </a:p>
          <a:p>
            <a:pPr>
              <a:defRPr/>
            </a:pPr>
            <a:r>
              <a:rPr lang="en-GB" dirty="0"/>
              <a:t>CDM Regulations 2015</a:t>
            </a:r>
          </a:p>
          <a:p>
            <a:pPr>
              <a:defRPr/>
            </a:pPr>
            <a:r>
              <a:rPr lang="en-GB" dirty="0"/>
              <a:t>Hazard Waste Regulations</a:t>
            </a:r>
          </a:p>
          <a:p>
            <a:pPr marL="0" indent="0">
              <a:buFontTx/>
              <a:buNone/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r>
              <a:rPr lang="en-GB" b="1" dirty="0"/>
              <a:t>Relevant Guidance</a:t>
            </a:r>
          </a:p>
          <a:p>
            <a:pPr>
              <a:defRPr/>
            </a:pPr>
            <a:r>
              <a:rPr lang="en-GB" dirty="0"/>
              <a:t>Asbestos: The Analysts Guide</a:t>
            </a:r>
          </a:p>
          <a:p>
            <a:pPr>
              <a:defRPr/>
            </a:pPr>
            <a:r>
              <a:rPr lang="en-GB" dirty="0"/>
              <a:t>Asbestos: The Survey Guide</a:t>
            </a:r>
          </a:p>
          <a:p>
            <a:pPr>
              <a:defRPr/>
            </a:pPr>
            <a:r>
              <a:rPr lang="en-GB" dirty="0"/>
              <a:t>Asbestos: The Licensed Contractors Guide</a:t>
            </a:r>
          </a:p>
          <a:p>
            <a:r>
              <a:rPr lang="en-US" altLang="en-US" dirty="0" err="1"/>
              <a:t>CARSoil</a:t>
            </a:r>
            <a:r>
              <a:rPr lang="en-US" altLang="en-US" dirty="0"/>
              <a:t>: </a:t>
            </a:r>
            <a:r>
              <a:rPr lang="en-US" altLang="en-US" dirty="0" err="1"/>
              <a:t>CL:aire</a:t>
            </a:r>
            <a:r>
              <a:rPr lang="en-US" altLang="en-US" dirty="0"/>
              <a:t> guidance document</a:t>
            </a:r>
          </a:p>
          <a:p>
            <a:pPr>
              <a:buFontTx/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4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Duty to Manage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8" y="1032558"/>
            <a:ext cx="9009891" cy="505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CAR2012 Regulation 4 places a legal duty, on the duty holder, to manage asbestos within any non-domestic premises constructed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post-2000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Who is the ‘Duty Holder’ or person responsible?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One or any of – Tenant, Building Owner, Employer or Management Agent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Usually the person(s) who is responsible for control of maintenance – where this is shared, the responsibility is shared accordingly unless contracted otherwise.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Duty to Manage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CAN NOT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 delegated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Those nominated by the duty holder to assist with any work as a result of the regulations, must be clear on what is required; and-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duty holder must ensure they are competent to undertake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[that]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task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But The Duty Holder remains responsible.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Duty to Manage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8" y="914400"/>
            <a:ext cx="9009891" cy="517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What does ‘The Duty to Manage’ mean?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Maintaining your ACMs in a good condition to protect and prevent asbestos exposure to –</a:t>
            </a:r>
          </a:p>
          <a:p>
            <a:pPr marL="857250" marR="0" lvl="1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AutoNum type="romanL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Those that occupy, visit and work within the building</a:t>
            </a:r>
          </a:p>
          <a:p>
            <a:pPr marL="857250" marR="0" lvl="1" indent="-4000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AutoNum type="romanLcParenR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Those who work on the fabric of the building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683C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83C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Where do we start?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Identify and risk assess all asbestos or potentially asbestos containing materials onsite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What type of asbestos survey is needed?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Management Survey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– Everyday management &amp; occupation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marL="457200" marR="0" lvl="1" indent="0" algn="l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3494BA"/>
              </a:buClr>
              <a:buSzPct val="80000"/>
              <a:buNone/>
              <a:tabLst/>
              <a:defRPr/>
            </a:pPr>
            <a:r>
              <a:rPr lang="en-GB" sz="1800" dirty="0">
                <a:solidFill>
                  <a:srgbClr val="0070C0"/>
                </a:solidFill>
                <a:latin typeface="Trebuchet MS" panose="020B0603020202020204"/>
              </a:rPr>
              <a:t>Having a survey undertaken does </a:t>
            </a:r>
            <a:r>
              <a:rPr lang="en-GB" sz="1800" b="1" dirty="0">
                <a:solidFill>
                  <a:srgbClr val="0070C0"/>
                </a:solidFill>
                <a:latin typeface="Trebuchet MS" panose="020B0603020202020204"/>
              </a:rPr>
              <a:t>NOT</a:t>
            </a:r>
            <a:r>
              <a:rPr lang="en-GB" sz="1800" dirty="0">
                <a:solidFill>
                  <a:srgbClr val="0070C0"/>
                </a:solidFill>
                <a:latin typeface="Trebuchet MS" panose="020B0603020202020204"/>
              </a:rPr>
              <a:t> make you compliant with the regulations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94BA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4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9066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What is next?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46545" y="1052945"/>
            <a:ext cx="8896950" cy="5035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What other steps can help us manage asbestos?</a:t>
            </a:r>
          </a:p>
          <a:p>
            <a:pPr lvl="1">
              <a:defRPr/>
            </a:pPr>
            <a:r>
              <a:rPr lang="en-GB" dirty="0"/>
              <a:t>Consider and Implement any remedial recommendations made by the survey.</a:t>
            </a:r>
          </a:p>
          <a:p>
            <a:pPr lvl="1">
              <a:defRPr/>
            </a:pPr>
            <a:r>
              <a:rPr lang="en-GB" dirty="0"/>
              <a:t>Assess the material in its environment – Priority Assessments</a:t>
            </a:r>
          </a:p>
          <a:p>
            <a:pPr lvl="1">
              <a:defRPr/>
            </a:pPr>
            <a:r>
              <a:rPr lang="en-GB" dirty="0"/>
              <a:t>Distribution of the relevant information to relevant staff</a:t>
            </a:r>
          </a:p>
          <a:p>
            <a:pPr lvl="1">
              <a:defRPr/>
            </a:pPr>
            <a:r>
              <a:rPr lang="en-GB" dirty="0"/>
              <a:t>Training of relevant staff that may come into contact with Asbestos or control tasks that may disturb asbestos.</a:t>
            </a:r>
          </a:p>
          <a:p>
            <a:pPr lvl="1">
              <a:defRPr/>
            </a:pPr>
            <a:r>
              <a:rPr lang="en-GB" dirty="0"/>
              <a:t>Control maintenance tasks within the property – for example Permits or access restrictions.</a:t>
            </a:r>
          </a:p>
          <a:p>
            <a:pPr lvl="1">
              <a:defRPr/>
            </a:pPr>
            <a:r>
              <a:rPr lang="en-GB" dirty="0"/>
              <a:t>Control external contractors – selecting competent contractors &amp; employ controls on site</a:t>
            </a:r>
          </a:p>
          <a:p>
            <a:pPr lvl="1">
              <a:defRPr/>
            </a:pPr>
            <a:r>
              <a:rPr lang="en-GB" dirty="0"/>
              <a:t>Labelling of materials – should only be used as part of a robust system.</a:t>
            </a:r>
          </a:p>
          <a:p>
            <a:pPr lvl="1">
              <a:defRPr/>
            </a:pPr>
            <a:r>
              <a:rPr lang="en-GB" dirty="0"/>
              <a:t>Continue to monitor the condition of ACMs on a regular basis</a:t>
            </a:r>
          </a:p>
          <a:p>
            <a:pPr marL="457200" lvl="1" indent="0" algn="ctr">
              <a:buNone/>
              <a:defRPr/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All these should be set out in a written asbestos management plan.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buFontTx/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64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73721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Asbestos Management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032558"/>
            <a:ext cx="8954966" cy="505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AMP Should contain - </a:t>
            </a:r>
          </a:p>
          <a:p>
            <a:pPr>
              <a:defRPr/>
            </a:pPr>
            <a:r>
              <a:rPr lang="en-GB" dirty="0"/>
              <a:t>A hierarchy of responsibilities – From CEO to Shop floor</a:t>
            </a:r>
          </a:p>
          <a:p>
            <a:pPr>
              <a:defRPr/>
            </a:pPr>
            <a:r>
              <a:rPr lang="en-GB" dirty="0"/>
              <a:t>A plan on how the assessment of the materials in their environment will be carried out – Priority Assessments</a:t>
            </a:r>
          </a:p>
          <a:p>
            <a:pPr>
              <a:defRPr/>
            </a:pPr>
            <a:r>
              <a:rPr lang="en-GB" dirty="0"/>
              <a:t>Management procedures on how materials will be controlled onsite to prevent disturbance </a:t>
            </a:r>
          </a:p>
          <a:p>
            <a:pPr>
              <a:defRPr/>
            </a:pPr>
            <a:r>
              <a:rPr lang="en-GB" dirty="0"/>
              <a:t>The AMP should be an up-to-date record of materials and a log of re-inspections and remedial or removal work to ensure continued integrity of the materials and relevance of plan.</a:t>
            </a:r>
          </a:p>
          <a:p>
            <a:pPr>
              <a:defRPr/>
            </a:pPr>
            <a:r>
              <a:rPr lang="en-GB" dirty="0"/>
              <a:t>The plan should contain details of company procedures, including emergency procedures.</a:t>
            </a:r>
          </a:p>
          <a:p>
            <a:pPr>
              <a:defRPr/>
            </a:pPr>
            <a:r>
              <a:rPr lang="en-GB" dirty="0"/>
              <a:t>The plan should be written and reviewed annually, by a </a:t>
            </a:r>
            <a:r>
              <a:rPr lang="en-GB" b="1" dirty="0"/>
              <a:t>competent</a:t>
            </a:r>
            <a:r>
              <a:rPr lang="en-GB" dirty="0"/>
              <a:t> person</a:t>
            </a:r>
          </a:p>
          <a:p>
            <a:pPr>
              <a:buFontTx/>
              <a:buNone/>
            </a:pP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01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9C294E-1DE2-411A-9A6C-0F5AEF3C8632}"/>
              </a:ext>
            </a:extLst>
          </p:cNvPr>
          <p:cNvSpPr txBox="1"/>
          <p:nvPr/>
        </p:nvSpPr>
        <p:spPr>
          <a:xfrm>
            <a:off x="601696" y="27539"/>
            <a:ext cx="751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Priority Assessments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2AB5D2-935C-4B7E-86D0-B515D34C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96" y="5783813"/>
            <a:ext cx="4249983" cy="909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F954E-F426-43EC-9CD2-B79DDE49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06" y="5855625"/>
            <a:ext cx="654223" cy="8379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992F0C-CE54-4A9A-977A-5CFEE38E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0113" y="5855625"/>
            <a:ext cx="816594" cy="8379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250C9-880F-425F-AE4E-5F2E3CDB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0965" y="5855603"/>
            <a:ext cx="1304725" cy="867926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A3F10D7F-9DF3-48E3-8E2D-1CDC07DC9558}"/>
              </a:ext>
            </a:extLst>
          </p:cNvPr>
          <p:cNvSpPr txBox="1">
            <a:spLocks noChangeArrowheads="1"/>
          </p:cNvSpPr>
          <p:nvPr/>
        </p:nvSpPr>
        <p:spPr>
          <a:xfrm>
            <a:off x="685799" y="1032558"/>
            <a:ext cx="8954966" cy="505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AMP Should assess the materials in their environment - </a:t>
            </a:r>
          </a:p>
          <a:p>
            <a:pPr>
              <a:defRPr/>
            </a:pPr>
            <a:r>
              <a:rPr lang="en-GB" dirty="0"/>
              <a:t>The asbestos survey should help identify materials of high risk – the comments should draw attentions to vulnerabilities and not just report Material Risk Assessment.</a:t>
            </a:r>
          </a:p>
          <a:p>
            <a:pPr>
              <a:defRPr/>
            </a:pPr>
            <a:r>
              <a:rPr lang="en-GB" dirty="0"/>
              <a:t>Priority Assessment is a HSE tool for assessing priorities for maintenance.</a:t>
            </a:r>
          </a:p>
          <a:p>
            <a:pPr>
              <a:defRPr/>
            </a:pPr>
            <a:r>
              <a:rPr lang="en-GB" dirty="0"/>
              <a:t>Materials in good condition score 1</a:t>
            </a:r>
          </a:p>
          <a:p>
            <a:pPr>
              <a:defRPr/>
            </a:pPr>
            <a:r>
              <a:rPr lang="en-GB" dirty="0"/>
              <a:t>The scoring matrix will then consider –</a:t>
            </a:r>
          </a:p>
          <a:p>
            <a:pPr lvl="1">
              <a:defRPr/>
            </a:pPr>
            <a:r>
              <a:rPr lang="en-GB" dirty="0"/>
              <a:t>Material condition</a:t>
            </a:r>
          </a:p>
          <a:p>
            <a:pPr lvl="1">
              <a:defRPr/>
            </a:pPr>
            <a:r>
              <a:rPr lang="en-GB" dirty="0"/>
              <a:t>Likelihood of disturbance</a:t>
            </a:r>
          </a:p>
          <a:p>
            <a:pPr lvl="1">
              <a:defRPr/>
            </a:pPr>
            <a:r>
              <a:rPr lang="en-GB" dirty="0"/>
              <a:t>No. of people affected if disturbed</a:t>
            </a:r>
          </a:p>
          <a:p>
            <a:pPr lvl="1">
              <a:defRPr/>
            </a:pPr>
            <a:r>
              <a:rPr lang="en-GB" dirty="0"/>
              <a:t>Location of material and how confined a fibre release maybe</a:t>
            </a:r>
          </a:p>
          <a:p>
            <a:pPr>
              <a:defRPr/>
            </a:pPr>
            <a:r>
              <a:rPr lang="en-GB" dirty="0"/>
              <a:t>The matrix will then produce an arbitrary number to help prioritise.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870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4860</TotalTime>
  <Words>1952</Words>
  <Application>Microsoft Office PowerPoint</Application>
  <PresentationFormat>Custom</PresentationFormat>
  <Paragraphs>311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Asbestos 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Jamie Perkins-Best</vt:lpstr>
      <vt:lpstr>Asbestos Update –  HSG248: The Analysts Guide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Jamie Perkins-Best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Harris</dc:creator>
  <cp:lastModifiedBy>User</cp:lastModifiedBy>
  <cp:revision>258</cp:revision>
  <cp:lastPrinted>2018-06-08T14:48:21Z</cp:lastPrinted>
  <dcterms:created xsi:type="dcterms:W3CDTF">2018-06-08T08:03:02Z</dcterms:created>
  <dcterms:modified xsi:type="dcterms:W3CDTF">2021-11-24T11:02:04Z</dcterms:modified>
</cp:coreProperties>
</file>