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3" r:id="rId2"/>
    <p:sldId id="258" r:id="rId3"/>
    <p:sldId id="295" r:id="rId4"/>
    <p:sldId id="290" r:id="rId5"/>
    <p:sldId id="279" r:id="rId6"/>
    <p:sldId id="291" r:id="rId7"/>
    <p:sldId id="274" r:id="rId8"/>
    <p:sldId id="276" r:id="rId9"/>
    <p:sldId id="292" r:id="rId10"/>
    <p:sldId id="275" r:id="rId11"/>
    <p:sldId id="293" r:id="rId12"/>
    <p:sldId id="294" r:id="rId13"/>
    <p:sldId id="278" r:id="rId14"/>
    <p:sldId id="280" r:id="rId15"/>
    <p:sldId id="272" r:id="rId16"/>
    <p:sldId id="271" r:id="rId17"/>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Open Sans" panose="020B0606030504020204" pitchFamily="34" charset="0"/>
        <a:ea typeface="+mn-ea"/>
        <a:cs typeface="+mn-cs"/>
      </a:defRPr>
    </a:lvl5pPr>
    <a:lvl6pPr marL="2286000" algn="l" defTabSz="914400" rtl="0" eaLnBrk="1" latinLnBrk="0" hangingPunct="1">
      <a:defRPr kern="1200">
        <a:solidFill>
          <a:schemeClr val="tx1"/>
        </a:solidFill>
        <a:latin typeface="Open Sans" panose="020B0606030504020204" pitchFamily="34" charset="0"/>
        <a:ea typeface="+mn-ea"/>
        <a:cs typeface="+mn-cs"/>
      </a:defRPr>
    </a:lvl6pPr>
    <a:lvl7pPr marL="2743200" algn="l" defTabSz="914400" rtl="0" eaLnBrk="1" latinLnBrk="0" hangingPunct="1">
      <a:defRPr kern="1200">
        <a:solidFill>
          <a:schemeClr val="tx1"/>
        </a:solidFill>
        <a:latin typeface="Open Sans" panose="020B0606030504020204" pitchFamily="34" charset="0"/>
        <a:ea typeface="+mn-ea"/>
        <a:cs typeface="+mn-cs"/>
      </a:defRPr>
    </a:lvl7pPr>
    <a:lvl8pPr marL="3200400" algn="l" defTabSz="914400" rtl="0" eaLnBrk="1" latinLnBrk="0" hangingPunct="1">
      <a:defRPr kern="1200">
        <a:solidFill>
          <a:schemeClr val="tx1"/>
        </a:solidFill>
        <a:latin typeface="Open Sans" panose="020B0606030504020204" pitchFamily="34" charset="0"/>
        <a:ea typeface="+mn-ea"/>
        <a:cs typeface="+mn-cs"/>
      </a:defRPr>
    </a:lvl8pPr>
    <a:lvl9pPr marL="3657600" algn="l" defTabSz="914400" rtl="0" eaLnBrk="1" latinLnBrk="0" hangingPunct="1">
      <a:defRPr kern="1200">
        <a:solidFill>
          <a:schemeClr val="tx1"/>
        </a:solidFill>
        <a:latin typeface="Open Sans" panose="020B0606030504020204" pitchFamily="34" charset="0"/>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FD00"/>
    <a:srgbClr val="2F00FF"/>
    <a:srgbClr val="162136"/>
    <a:srgbClr val="F84F00"/>
    <a:srgbClr val="6584C0"/>
    <a:srgbClr val="97BE00"/>
    <a:srgbClr val="657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3CC034-CEE3-4312-81E1-A4934960D542}" v="209" dt="2021-05-21T10:56:41.2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5194" autoAdjust="0"/>
  </p:normalViewPr>
  <p:slideViewPr>
    <p:cSldViewPr snapToGrid="0">
      <p:cViewPr>
        <p:scale>
          <a:sx n="81" d="100"/>
          <a:sy n="81" d="100"/>
        </p:scale>
        <p:origin x="-258" y="1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qui McLaughlin" userId="1056f90a-25bb-4eb6-a3f6-947ee50d7a30" providerId="ADAL" clId="{693CC034-CEE3-4312-81E1-A4934960D542}"/>
    <pc:docChg chg="undo custSel addSld delSld modSld sldOrd">
      <pc:chgData name="Jacqui McLaughlin" userId="1056f90a-25bb-4eb6-a3f6-947ee50d7a30" providerId="ADAL" clId="{693CC034-CEE3-4312-81E1-A4934960D542}" dt="2021-05-19T16:26:01.071" v="1813" actId="1038"/>
      <pc:docMkLst>
        <pc:docMk/>
      </pc:docMkLst>
      <pc:sldChg chg="modSp mod">
        <pc:chgData name="Jacqui McLaughlin" userId="1056f90a-25bb-4eb6-a3f6-947ee50d7a30" providerId="ADAL" clId="{693CC034-CEE3-4312-81E1-A4934960D542}" dt="2021-05-18T08:27:22.729" v="1809" actId="20577"/>
        <pc:sldMkLst>
          <pc:docMk/>
          <pc:sldMk cId="0" sldId="258"/>
        </pc:sldMkLst>
        <pc:graphicFrameChg chg="mod modGraphic">
          <ac:chgData name="Jacqui McLaughlin" userId="1056f90a-25bb-4eb6-a3f6-947ee50d7a30" providerId="ADAL" clId="{693CC034-CEE3-4312-81E1-A4934960D542}" dt="2021-05-18T08:27:22.729" v="1809" actId="20577"/>
          <ac:graphicFrameMkLst>
            <pc:docMk/>
            <pc:sldMk cId="0" sldId="258"/>
            <ac:graphicFrameMk id="4" creationId="{5E6F7FA8-6735-4DF8-9F58-FB01AD188EE0}"/>
          </ac:graphicFrameMkLst>
        </pc:graphicFrameChg>
      </pc:sldChg>
      <pc:sldChg chg="modSp mod">
        <pc:chgData name="Jacqui McLaughlin" userId="1056f90a-25bb-4eb6-a3f6-947ee50d7a30" providerId="ADAL" clId="{693CC034-CEE3-4312-81E1-A4934960D542}" dt="2021-05-18T07:05:59.410" v="53" actId="947"/>
        <pc:sldMkLst>
          <pc:docMk/>
          <pc:sldMk cId="0" sldId="263"/>
        </pc:sldMkLst>
        <pc:spChg chg="mod">
          <ac:chgData name="Jacqui McLaughlin" userId="1056f90a-25bb-4eb6-a3f6-947ee50d7a30" providerId="ADAL" clId="{693CC034-CEE3-4312-81E1-A4934960D542}" dt="2021-05-18T07:05:59.410" v="53" actId="947"/>
          <ac:spMkLst>
            <pc:docMk/>
            <pc:sldMk cId="0" sldId="263"/>
            <ac:spMk id="2" creationId="{ED0AE476-8FFE-4C35-AA68-85074386BB32}"/>
          </ac:spMkLst>
        </pc:spChg>
        <pc:picChg chg="mod">
          <ac:chgData name="Jacqui McLaughlin" userId="1056f90a-25bb-4eb6-a3f6-947ee50d7a30" providerId="ADAL" clId="{693CC034-CEE3-4312-81E1-A4934960D542}" dt="2021-05-18T07:05:31.443" v="41" actId="1076"/>
          <ac:picMkLst>
            <pc:docMk/>
            <pc:sldMk cId="0" sldId="263"/>
            <ac:picMk id="4" creationId="{043CBA7E-6261-4C12-9EBF-A99330008056}"/>
          </ac:picMkLst>
        </pc:picChg>
      </pc:sldChg>
      <pc:sldChg chg="del ord">
        <pc:chgData name="Jacqui McLaughlin" userId="1056f90a-25bb-4eb6-a3f6-947ee50d7a30" providerId="ADAL" clId="{693CC034-CEE3-4312-81E1-A4934960D542}" dt="2021-05-18T08:15:15.195" v="1422" actId="47"/>
        <pc:sldMkLst>
          <pc:docMk/>
          <pc:sldMk cId="0" sldId="267"/>
        </pc:sldMkLst>
      </pc:sldChg>
      <pc:sldChg chg="addSp modSp add mod">
        <pc:chgData name="Jacqui McLaughlin" userId="1056f90a-25bb-4eb6-a3f6-947ee50d7a30" providerId="ADAL" clId="{693CC034-CEE3-4312-81E1-A4934960D542}" dt="2021-05-18T08:22:29.960" v="1766" actId="14100"/>
        <pc:sldMkLst>
          <pc:docMk/>
          <pc:sldMk cId="0" sldId="271"/>
        </pc:sldMkLst>
        <pc:spChg chg="mod">
          <ac:chgData name="Jacqui McLaughlin" userId="1056f90a-25bb-4eb6-a3f6-947ee50d7a30" providerId="ADAL" clId="{693CC034-CEE3-4312-81E1-A4934960D542}" dt="2021-05-18T08:21:09.747" v="1623" actId="403"/>
          <ac:spMkLst>
            <pc:docMk/>
            <pc:sldMk cId="0" sldId="271"/>
            <ac:spMk id="6" creationId="{A631A4D5-1F23-46B6-8267-201E7416E09A}"/>
          </ac:spMkLst>
        </pc:spChg>
        <pc:spChg chg="mod">
          <ac:chgData name="Jacqui McLaughlin" userId="1056f90a-25bb-4eb6-a3f6-947ee50d7a30" providerId="ADAL" clId="{693CC034-CEE3-4312-81E1-A4934960D542}" dt="2021-05-18T08:21:41.601" v="1679" actId="403"/>
          <ac:spMkLst>
            <pc:docMk/>
            <pc:sldMk cId="0" sldId="271"/>
            <ac:spMk id="7" creationId="{04E82EF8-33A3-4236-98EB-3037E034D1BD}"/>
          </ac:spMkLst>
        </pc:spChg>
        <pc:spChg chg="mod">
          <ac:chgData name="Jacqui McLaughlin" userId="1056f90a-25bb-4eb6-a3f6-947ee50d7a30" providerId="ADAL" clId="{693CC034-CEE3-4312-81E1-A4934960D542}" dt="2021-05-18T08:22:29.960" v="1766" actId="14100"/>
          <ac:spMkLst>
            <pc:docMk/>
            <pc:sldMk cId="0" sldId="271"/>
            <ac:spMk id="8" creationId="{052277CA-E993-4596-A8C6-6B89B88D7B5D}"/>
          </ac:spMkLst>
        </pc:spChg>
        <pc:spChg chg="mod">
          <ac:chgData name="Jacqui McLaughlin" userId="1056f90a-25bb-4eb6-a3f6-947ee50d7a30" providerId="ADAL" clId="{693CC034-CEE3-4312-81E1-A4934960D542}" dt="2021-05-18T08:20:19.944" v="1571" actId="313"/>
          <ac:spMkLst>
            <pc:docMk/>
            <pc:sldMk cId="0" sldId="271"/>
            <ac:spMk id="29701" creationId="{F10AD765-C188-4591-AA0B-1B8E13743D1A}"/>
          </ac:spMkLst>
        </pc:spChg>
        <pc:picChg chg="add mod ord">
          <ac:chgData name="Jacqui McLaughlin" userId="1056f90a-25bb-4eb6-a3f6-947ee50d7a30" providerId="ADAL" clId="{693CC034-CEE3-4312-81E1-A4934960D542}" dt="2021-05-18T08:18:09.271" v="1442" actId="167"/>
          <ac:picMkLst>
            <pc:docMk/>
            <pc:sldMk cId="0" sldId="271"/>
            <ac:picMk id="4" creationId="{EDA72E3C-CA98-44F1-8112-57BDC73251D0}"/>
          </ac:picMkLst>
        </pc:picChg>
      </pc:sldChg>
      <pc:sldChg chg="addSp delSp modSp mod ord">
        <pc:chgData name="Jacqui McLaughlin" userId="1056f90a-25bb-4eb6-a3f6-947ee50d7a30" providerId="ADAL" clId="{693CC034-CEE3-4312-81E1-A4934960D542}" dt="2021-05-18T07:24:22.663" v="356" actId="1035"/>
        <pc:sldMkLst>
          <pc:docMk/>
          <pc:sldMk cId="1939679836" sldId="276"/>
        </pc:sldMkLst>
        <pc:spChg chg="mod">
          <ac:chgData name="Jacqui McLaughlin" userId="1056f90a-25bb-4eb6-a3f6-947ee50d7a30" providerId="ADAL" clId="{693CC034-CEE3-4312-81E1-A4934960D542}" dt="2021-05-18T07:21:58.282" v="313" actId="17032"/>
          <ac:spMkLst>
            <pc:docMk/>
            <pc:sldMk cId="1939679836" sldId="276"/>
            <ac:spMk id="10" creationId="{E59BC5F6-A9EA-4EA0-96FB-B27CCE541B3B}"/>
          </ac:spMkLst>
        </pc:spChg>
        <pc:spChg chg="mod">
          <ac:chgData name="Jacqui McLaughlin" userId="1056f90a-25bb-4eb6-a3f6-947ee50d7a30" providerId="ADAL" clId="{693CC034-CEE3-4312-81E1-A4934960D542}" dt="2021-05-18T07:21:58.282" v="313" actId="17032"/>
          <ac:spMkLst>
            <pc:docMk/>
            <pc:sldMk cId="1939679836" sldId="276"/>
            <ac:spMk id="11" creationId="{7BF36610-C2BC-43D1-B388-328D6C275BB0}"/>
          </ac:spMkLst>
        </pc:spChg>
        <pc:spChg chg="mod">
          <ac:chgData name="Jacqui McLaughlin" userId="1056f90a-25bb-4eb6-a3f6-947ee50d7a30" providerId="ADAL" clId="{693CC034-CEE3-4312-81E1-A4934960D542}" dt="2021-05-18T07:21:58.282" v="313" actId="17032"/>
          <ac:spMkLst>
            <pc:docMk/>
            <pc:sldMk cId="1939679836" sldId="276"/>
            <ac:spMk id="12" creationId="{D7C0CC97-2BD0-4652-AFF8-CA0BFD206034}"/>
          </ac:spMkLst>
        </pc:spChg>
        <pc:spChg chg="mod">
          <ac:chgData name="Jacqui McLaughlin" userId="1056f90a-25bb-4eb6-a3f6-947ee50d7a30" providerId="ADAL" clId="{693CC034-CEE3-4312-81E1-A4934960D542}" dt="2021-05-18T07:22:31.453" v="314"/>
          <ac:spMkLst>
            <pc:docMk/>
            <pc:sldMk cId="1939679836" sldId="276"/>
            <ac:spMk id="74" creationId="{28E6C476-2001-434D-9D20-C2EC84C7F3BA}"/>
          </ac:spMkLst>
        </pc:spChg>
        <pc:spChg chg="mod">
          <ac:chgData name="Jacqui McLaughlin" userId="1056f90a-25bb-4eb6-a3f6-947ee50d7a30" providerId="ADAL" clId="{693CC034-CEE3-4312-81E1-A4934960D542}" dt="2021-05-18T07:22:31.453" v="314"/>
          <ac:spMkLst>
            <pc:docMk/>
            <pc:sldMk cId="1939679836" sldId="276"/>
            <ac:spMk id="78" creationId="{04F8769B-1F9B-420A-8E18-6AD0450805A4}"/>
          </ac:spMkLst>
        </pc:spChg>
        <pc:spChg chg="mod">
          <ac:chgData name="Jacqui McLaughlin" userId="1056f90a-25bb-4eb6-a3f6-947ee50d7a30" providerId="ADAL" clId="{693CC034-CEE3-4312-81E1-A4934960D542}" dt="2021-05-18T07:22:31.453" v="314"/>
          <ac:spMkLst>
            <pc:docMk/>
            <pc:sldMk cId="1939679836" sldId="276"/>
            <ac:spMk id="79" creationId="{EB4FBD41-9AEB-4B61-8F14-B0CD5AC1640B}"/>
          </ac:spMkLst>
        </pc:spChg>
        <pc:spChg chg="mod">
          <ac:chgData name="Jacqui McLaughlin" userId="1056f90a-25bb-4eb6-a3f6-947ee50d7a30" providerId="ADAL" clId="{693CC034-CEE3-4312-81E1-A4934960D542}" dt="2021-05-18T07:22:45.839" v="318"/>
          <ac:spMkLst>
            <pc:docMk/>
            <pc:sldMk cId="1939679836" sldId="276"/>
            <ac:spMk id="83" creationId="{5F93F0CF-FBFE-46FC-A6E7-671645496351}"/>
          </ac:spMkLst>
        </pc:spChg>
        <pc:spChg chg="mod">
          <ac:chgData name="Jacqui McLaughlin" userId="1056f90a-25bb-4eb6-a3f6-947ee50d7a30" providerId="ADAL" clId="{693CC034-CEE3-4312-81E1-A4934960D542}" dt="2021-05-18T07:22:45.839" v="318"/>
          <ac:spMkLst>
            <pc:docMk/>
            <pc:sldMk cId="1939679836" sldId="276"/>
            <ac:spMk id="85" creationId="{37FAA978-93BF-43FD-B66D-6D549E8AC6BC}"/>
          </ac:spMkLst>
        </pc:spChg>
        <pc:spChg chg="mod">
          <ac:chgData name="Jacqui McLaughlin" userId="1056f90a-25bb-4eb6-a3f6-947ee50d7a30" providerId="ADAL" clId="{693CC034-CEE3-4312-81E1-A4934960D542}" dt="2021-05-18T07:23:03.598" v="322" actId="20577"/>
          <ac:spMkLst>
            <pc:docMk/>
            <pc:sldMk cId="1939679836" sldId="276"/>
            <ac:spMk id="86" creationId="{E53C7825-C0A1-4354-BF6E-79A6CD703E0D}"/>
          </ac:spMkLst>
        </pc:spChg>
        <pc:spChg chg="mod">
          <ac:chgData name="Jacqui McLaughlin" userId="1056f90a-25bb-4eb6-a3f6-947ee50d7a30" providerId="ADAL" clId="{693CC034-CEE3-4312-81E1-A4934960D542}" dt="2021-05-18T07:23:15.666" v="324"/>
          <ac:spMkLst>
            <pc:docMk/>
            <pc:sldMk cId="1939679836" sldId="276"/>
            <ac:spMk id="88" creationId="{98CFE975-4435-4D96-932E-34AF1DD61D53}"/>
          </ac:spMkLst>
        </pc:spChg>
        <pc:spChg chg="mod">
          <ac:chgData name="Jacqui McLaughlin" userId="1056f90a-25bb-4eb6-a3f6-947ee50d7a30" providerId="ADAL" clId="{693CC034-CEE3-4312-81E1-A4934960D542}" dt="2021-05-18T07:23:15.666" v="324"/>
          <ac:spMkLst>
            <pc:docMk/>
            <pc:sldMk cId="1939679836" sldId="276"/>
            <ac:spMk id="89" creationId="{ACF079AC-61DA-4019-AF1D-F0B6550BA1D9}"/>
          </ac:spMkLst>
        </pc:spChg>
        <pc:spChg chg="mod">
          <ac:chgData name="Jacqui McLaughlin" userId="1056f90a-25bb-4eb6-a3f6-947ee50d7a30" providerId="ADAL" clId="{693CC034-CEE3-4312-81E1-A4934960D542}" dt="2021-05-18T07:23:41.418" v="328" actId="20577"/>
          <ac:spMkLst>
            <pc:docMk/>
            <pc:sldMk cId="1939679836" sldId="276"/>
            <ac:spMk id="90" creationId="{7342C2DD-B4D4-4489-9360-EA213AEC2D39}"/>
          </ac:spMkLst>
        </pc:spChg>
        <pc:spChg chg="mod">
          <ac:chgData name="Jacqui McLaughlin" userId="1056f90a-25bb-4eb6-a3f6-947ee50d7a30" providerId="ADAL" clId="{693CC034-CEE3-4312-81E1-A4934960D542}" dt="2021-05-18T07:23:50.578" v="330"/>
          <ac:spMkLst>
            <pc:docMk/>
            <pc:sldMk cId="1939679836" sldId="276"/>
            <ac:spMk id="92" creationId="{3DC1BB74-3098-4F2D-83D8-247497A36EF3}"/>
          </ac:spMkLst>
        </pc:spChg>
        <pc:spChg chg="mod">
          <ac:chgData name="Jacqui McLaughlin" userId="1056f90a-25bb-4eb6-a3f6-947ee50d7a30" providerId="ADAL" clId="{693CC034-CEE3-4312-81E1-A4934960D542}" dt="2021-05-18T07:23:50.578" v="330"/>
          <ac:spMkLst>
            <pc:docMk/>
            <pc:sldMk cId="1939679836" sldId="276"/>
            <ac:spMk id="93" creationId="{999EDB81-A8B2-4C18-8239-3B9CF0941893}"/>
          </ac:spMkLst>
        </pc:spChg>
        <pc:spChg chg="mod">
          <ac:chgData name="Jacqui McLaughlin" userId="1056f90a-25bb-4eb6-a3f6-947ee50d7a30" providerId="ADAL" clId="{693CC034-CEE3-4312-81E1-A4934960D542}" dt="2021-05-18T07:24:01.578" v="333" actId="20577"/>
          <ac:spMkLst>
            <pc:docMk/>
            <pc:sldMk cId="1939679836" sldId="276"/>
            <ac:spMk id="94" creationId="{4142AC40-CF11-4C84-8ED7-60555D268FD0}"/>
          </ac:spMkLst>
        </pc:spChg>
        <pc:spChg chg="mod">
          <ac:chgData name="Jacqui McLaughlin" userId="1056f90a-25bb-4eb6-a3f6-947ee50d7a30" providerId="ADAL" clId="{693CC034-CEE3-4312-81E1-A4934960D542}" dt="2021-05-18T07:24:22.663" v="356" actId="1035"/>
          <ac:spMkLst>
            <pc:docMk/>
            <pc:sldMk cId="1939679836" sldId="276"/>
            <ac:spMk id="30724" creationId="{58C007CF-0558-443D-AD82-1240A3F12385}"/>
          </ac:spMkLst>
        </pc:spChg>
        <pc:spChg chg="mod">
          <ac:chgData name="Jacqui McLaughlin" userId="1056f90a-25bb-4eb6-a3f6-947ee50d7a30" providerId="ADAL" clId="{693CC034-CEE3-4312-81E1-A4934960D542}" dt="2021-05-18T07:24:22.663" v="356" actId="1035"/>
          <ac:spMkLst>
            <pc:docMk/>
            <pc:sldMk cId="1939679836" sldId="276"/>
            <ac:spMk id="30725" creationId="{C1201EC8-E9B3-4A1E-9CB7-D94D08F18A11}"/>
          </ac:spMkLst>
        </pc:spChg>
        <pc:spChg chg="mod">
          <ac:chgData name="Jacqui McLaughlin" userId="1056f90a-25bb-4eb6-a3f6-947ee50d7a30" providerId="ADAL" clId="{693CC034-CEE3-4312-81E1-A4934960D542}" dt="2021-05-18T07:24:22.663" v="356" actId="1035"/>
          <ac:spMkLst>
            <pc:docMk/>
            <pc:sldMk cId="1939679836" sldId="276"/>
            <ac:spMk id="30726" creationId="{636EC336-D448-45CE-A9E1-3C853C1AB085}"/>
          </ac:spMkLst>
        </pc:spChg>
        <pc:spChg chg="mod">
          <ac:chgData name="Jacqui McLaughlin" userId="1056f90a-25bb-4eb6-a3f6-947ee50d7a30" providerId="ADAL" clId="{693CC034-CEE3-4312-81E1-A4934960D542}" dt="2021-05-18T07:24:22.663" v="356" actId="1035"/>
          <ac:spMkLst>
            <pc:docMk/>
            <pc:sldMk cId="1939679836" sldId="276"/>
            <ac:spMk id="30727" creationId="{E05C59A9-B1BF-4AC6-B2BB-22EE2CA12203}"/>
          </ac:spMkLst>
        </pc:spChg>
        <pc:grpChg chg="add mod">
          <ac:chgData name="Jacqui McLaughlin" userId="1056f90a-25bb-4eb6-a3f6-947ee50d7a30" providerId="ADAL" clId="{693CC034-CEE3-4312-81E1-A4934960D542}" dt="2021-05-18T07:23:10.674" v="323" actId="1076"/>
          <ac:grpSpMkLst>
            <pc:docMk/>
            <pc:sldMk cId="1939679836" sldId="276"/>
            <ac:grpSpMk id="73" creationId="{BDC3B226-9C20-42D6-A8D8-328DC2643BE1}"/>
          </ac:grpSpMkLst>
        </pc:grpChg>
        <pc:grpChg chg="add mod">
          <ac:chgData name="Jacqui McLaughlin" userId="1056f90a-25bb-4eb6-a3f6-947ee50d7a30" providerId="ADAL" clId="{693CC034-CEE3-4312-81E1-A4934960D542}" dt="2021-05-18T07:23:01.097" v="320" actId="1076"/>
          <ac:grpSpMkLst>
            <pc:docMk/>
            <pc:sldMk cId="1939679836" sldId="276"/>
            <ac:grpSpMk id="80" creationId="{E7F40F3F-ADF2-46BC-8D92-97AF48CBC8C5}"/>
          </ac:grpSpMkLst>
        </pc:grpChg>
        <pc:grpChg chg="add mod">
          <ac:chgData name="Jacqui McLaughlin" userId="1056f90a-25bb-4eb6-a3f6-947ee50d7a30" providerId="ADAL" clId="{693CC034-CEE3-4312-81E1-A4934960D542}" dt="2021-05-18T07:23:38.353" v="326" actId="1076"/>
          <ac:grpSpMkLst>
            <pc:docMk/>
            <pc:sldMk cId="1939679836" sldId="276"/>
            <ac:grpSpMk id="87" creationId="{C2D0D5AE-5807-491E-BB99-AC65618B42BB}"/>
          </ac:grpSpMkLst>
        </pc:grpChg>
        <pc:grpChg chg="add mod">
          <ac:chgData name="Jacqui McLaughlin" userId="1056f90a-25bb-4eb6-a3f6-947ee50d7a30" providerId="ADAL" clId="{693CC034-CEE3-4312-81E1-A4934960D542}" dt="2021-05-18T07:23:59.113" v="331" actId="1076"/>
          <ac:grpSpMkLst>
            <pc:docMk/>
            <pc:sldMk cId="1939679836" sldId="276"/>
            <ac:grpSpMk id="91" creationId="{7009B32E-5F2B-42E1-B3B6-46640513F858}"/>
          </ac:grpSpMkLst>
        </pc:grpChg>
        <pc:grpChg chg="del">
          <ac:chgData name="Jacqui McLaughlin" userId="1056f90a-25bb-4eb6-a3f6-947ee50d7a30" providerId="ADAL" clId="{693CC034-CEE3-4312-81E1-A4934960D542}" dt="2021-05-18T07:22:37.924" v="316" actId="478"/>
          <ac:grpSpMkLst>
            <pc:docMk/>
            <pc:sldMk cId="1939679836" sldId="276"/>
            <ac:grpSpMk id="30728" creationId="{5656B16A-0F0B-4E44-B7BD-EC0B89F21557}"/>
          </ac:grpSpMkLst>
        </pc:grpChg>
        <pc:grpChg chg="del">
          <ac:chgData name="Jacqui McLaughlin" userId="1056f90a-25bb-4eb6-a3f6-947ee50d7a30" providerId="ADAL" clId="{693CC034-CEE3-4312-81E1-A4934960D542}" dt="2021-05-18T07:22:50.452" v="319" actId="478"/>
          <ac:grpSpMkLst>
            <pc:docMk/>
            <pc:sldMk cId="1939679836" sldId="276"/>
            <ac:grpSpMk id="30729" creationId="{D60A9F15-322B-4CB5-9B0C-B31B5143456F}"/>
          </ac:grpSpMkLst>
        </pc:grpChg>
        <pc:grpChg chg="del">
          <ac:chgData name="Jacqui McLaughlin" userId="1056f90a-25bb-4eb6-a3f6-947ee50d7a30" providerId="ADAL" clId="{693CC034-CEE3-4312-81E1-A4934960D542}" dt="2021-05-18T07:23:18.811" v="325" actId="478"/>
          <ac:grpSpMkLst>
            <pc:docMk/>
            <pc:sldMk cId="1939679836" sldId="276"/>
            <ac:grpSpMk id="30730" creationId="{FEC9DC97-EE03-4CA4-90ED-0D473F7A0344}"/>
          </ac:grpSpMkLst>
        </pc:grpChg>
        <pc:grpChg chg="del">
          <ac:chgData name="Jacqui McLaughlin" userId="1056f90a-25bb-4eb6-a3f6-947ee50d7a30" providerId="ADAL" clId="{693CC034-CEE3-4312-81E1-A4934960D542}" dt="2021-05-18T07:23:46.081" v="329" actId="478"/>
          <ac:grpSpMkLst>
            <pc:docMk/>
            <pc:sldMk cId="1939679836" sldId="276"/>
            <ac:grpSpMk id="30731" creationId="{704661F4-7F92-4990-9DF8-51706F977D39}"/>
          </ac:grpSpMkLst>
        </pc:grpChg>
        <pc:picChg chg="add mod ord">
          <ac:chgData name="Jacqui McLaughlin" userId="1056f90a-25bb-4eb6-a3f6-947ee50d7a30" providerId="ADAL" clId="{693CC034-CEE3-4312-81E1-A4934960D542}" dt="2021-05-18T07:21:36.639" v="311" actId="167"/>
          <ac:picMkLst>
            <pc:docMk/>
            <pc:sldMk cId="1939679836" sldId="276"/>
            <ac:picMk id="4" creationId="{CA3CCB54-B921-4319-BED8-655BAA1E1069}"/>
          </ac:picMkLst>
        </pc:picChg>
        <pc:picChg chg="del">
          <ac:chgData name="Jacqui McLaughlin" userId="1056f90a-25bb-4eb6-a3f6-947ee50d7a30" providerId="ADAL" clId="{693CC034-CEE3-4312-81E1-A4934960D542}" dt="2021-05-18T07:21:10.708" v="306" actId="478"/>
          <ac:picMkLst>
            <pc:docMk/>
            <pc:sldMk cId="1939679836" sldId="276"/>
            <ac:picMk id="30743" creationId="{85084A05-A0C4-4E3B-BE49-9B794E385F93}"/>
          </ac:picMkLst>
        </pc:picChg>
      </pc:sldChg>
      <pc:sldChg chg="del">
        <pc:chgData name="Jacqui McLaughlin" userId="1056f90a-25bb-4eb6-a3f6-947ee50d7a30" providerId="ADAL" clId="{693CC034-CEE3-4312-81E1-A4934960D542}" dt="2021-05-18T07:13:21.682" v="196" actId="47"/>
        <pc:sldMkLst>
          <pc:docMk/>
          <pc:sldMk cId="2599896350" sldId="277"/>
        </pc:sldMkLst>
      </pc:sldChg>
      <pc:sldChg chg="addSp delSp modSp mod">
        <pc:chgData name="Jacqui McLaughlin" userId="1056f90a-25bb-4eb6-a3f6-947ee50d7a30" providerId="ADAL" clId="{693CC034-CEE3-4312-81E1-A4934960D542}" dt="2021-05-18T08:02:59.132" v="1098" actId="207"/>
        <pc:sldMkLst>
          <pc:docMk/>
          <pc:sldMk cId="1059772445" sldId="278"/>
        </pc:sldMkLst>
        <pc:spChg chg="mod">
          <ac:chgData name="Jacqui McLaughlin" userId="1056f90a-25bb-4eb6-a3f6-947ee50d7a30" providerId="ADAL" clId="{693CC034-CEE3-4312-81E1-A4934960D542}" dt="2021-05-18T08:02:33.451" v="1094" actId="207"/>
          <ac:spMkLst>
            <pc:docMk/>
            <pc:sldMk cId="1059772445" sldId="278"/>
            <ac:spMk id="25603" creationId="{FBDD5F7A-4AA8-4226-9300-96CEA8EF2FA0}"/>
          </ac:spMkLst>
        </pc:spChg>
        <pc:spChg chg="mod">
          <ac:chgData name="Jacqui McLaughlin" userId="1056f90a-25bb-4eb6-a3f6-947ee50d7a30" providerId="ADAL" clId="{693CC034-CEE3-4312-81E1-A4934960D542}" dt="2021-05-18T08:02:59.132" v="1098" actId="207"/>
          <ac:spMkLst>
            <pc:docMk/>
            <pc:sldMk cId="1059772445" sldId="278"/>
            <ac:spMk id="25605" creationId="{FF7CA3B7-57E7-43A0-99BD-745E7418A997}"/>
          </ac:spMkLst>
        </pc:spChg>
        <pc:grpChg chg="del">
          <ac:chgData name="Jacqui McLaughlin" userId="1056f90a-25bb-4eb6-a3f6-947ee50d7a30" providerId="ADAL" clId="{693CC034-CEE3-4312-81E1-A4934960D542}" dt="2021-05-18T08:00:41.821" v="1079" actId="478"/>
          <ac:grpSpMkLst>
            <pc:docMk/>
            <pc:sldMk cId="1059772445" sldId="278"/>
            <ac:grpSpMk id="25602" creationId="{8418B17A-BBA8-451B-B891-8F23F6042431}"/>
          </ac:grpSpMkLst>
        </pc:grpChg>
        <pc:picChg chg="del">
          <ac:chgData name="Jacqui McLaughlin" userId="1056f90a-25bb-4eb6-a3f6-947ee50d7a30" providerId="ADAL" clId="{693CC034-CEE3-4312-81E1-A4934960D542}" dt="2021-05-18T08:00:36.402" v="1078" actId="478"/>
          <ac:picMkLst>
            <pc:docMk/>
            <pc:sldMk cId="1059772445" sldId="278"/>
            <ac:picMk id="4" creationId="{E991FB0B-07D1-47AE-A02D-F01EF9006BBF}"/>
          </ac:picMkLst>
        </pc:picChg>
        <pc:picChg chg="add del mod ord">
          <ac:chgData name="Jacqui McLaughlin" userId="1056f90a-25bb-4eb6-a3f6-947ee50d7a30" providerId="ADAL" clId="{693CC034-CEE3-4312-81E1-A4934960D542}" dt="2021-05-18T08:01:41.730" v="1087" actId="478"/>
          <ac:picMkLst>
            <pc:docMk/>
            <pc:sldMk cId="1059772445" sldId="278"/>
            <ac:picMk id="5" creationId="{779E826D-1E05-4E48-9444-226AEB32F938}"/>
          </ac:picMkLst>
        </pc:picChg>
        <pc:picChg chg="add mod ord">
          <ac:chgData name="Jacqui McLaughlin" userId="1056f90a-25bb-4eb6-a3f6-947ee50d7a30" providerId="ADAL" clId="{693CC034-CEE3-4312-81E1-A4934960D542}" dt="2021-05-18T08:02:22.064" v="1093" actId="1076"/>
          <ac:picMkLst>
            <pc:docMk/>
            <pc:sldMk cId="1059772445" sldId="278"/>
            <ac:picMk id="7" creationId="{511E9286-0665-46FA-AAF4-9F6CD1FD2F6D}"/>
          </ac:picMkLst>
        </pc:picChg>
      </pc:sldChg>
      <pc:sldChg chg="addSp delSp modSp mod ord">
        <pc:chgData name="Jacqui McLaughlin" userId="1056f90a-25bb-4eb6-a3f6-947ee50d7a30" providerId="ADAL" clId="{693CC034-CEE3-4312-81E1-A4934960D542}" dt="2021-05-18T08:07:46.549" v="1161" actId="207"/>
        <pc:sldMkLst>
          <pc:docMk/>
          <pc:sldMk cId="602029954" sldId="279"/>
        </pc:sldMkLst>
        <pc:spChg chg="mod">
          <ac:chgData name="Jacqui McLaughlin" userId="1056f90a-25bb-4eb6-a3f6-947ee50d7a30" providerId="ADAL" clId="{693CC034-CEE3-4312-81E1-A4934960D542}" dt="2021-05-18T08:07:41.776" v="1160" actId="207"/>
          <ac:spMkLst>
            <pc:docMk/>
            <pc:sldMk cId="602029954" sldId="279"/>
            <ac:spMk id="26" creationId="{3300C2A0-A4BA-4464-B577-5C8B164330DD}"/>
          </ac:spMkLst>
        </pc:spChg>
        <pc:spChg chg="mod">
          <ac:chgData name="Jacqui McLaughlin" userId="1056f90a-25bb-4eb6-a3f6-947ee50d7a30" providerId="ADAL" clId="{693CC034-CEE3-4312-81E1-A4934960D542}" dt="2021-05-18T08:07:46.549" v="1161" actId="207"/>
          <ac:spMkLst>
            <pc:docMk/>
            <pc:sldMk cId="602029954" sldId="279"/>
            <ac:spMk id="39" creationId="{2144BB76-03B4-4E30-AFD0-2BF11BA4B7BE}"/>
          </ac:spMkLst>
        </pc:spChg>
        <pc:picChg chg="add mod ord">
          <ac:chgData name="Jacqui McLaughlin" userId="1056f90a-25bb-4eb6-a3f6-947ee50d7a30" providerId="ADAL" clId="{693CC034-CEE3-4312-81E1-A4934960D542}" dt="2021-05-18T07:20:23.593" v="299" actId="167"/>
          <ac:picMkLst>
            <pc:docMk/>
            <pc:sldMk cId="602029954" sldId="279"/>
            <ac:picMk id="3" creationId="{851EFA23-CB4D-4FD1-AC46-1987336B47EF}"/>
          </ac:picMkLst>
        </pc:picChg>
        <pc:picChg chg="del">
          <ac:chgData name="Jacqui McLaughlin" userId="1056f90a-25bb-4eb6-a3f6-947ee50d7a30" providerId="ADAL" clId="{693CC034-CEE3-4312-81E1-A4934960D542}" dt="2021-05-18T07:19:54.499" v="294" actId="478"/>
          <ac:picMkLst>
            <pc:docMk/>
            <pc:sldMk cId="602029954" sldId="279"/>
            <ac:picMk id="6" creationId="{01D68698-277A-4464-94EF-EB500788FADC}"/>
          </ac:picMkLst>
        </pc:picChg>
      </pc:sldChg>
      <pc:sldChg chg="del">
        <pc:chgData name="Jacqui McLaughlin" userId="1056f90a-25bb-4eb6-a3f6-947ee50d7a30" providerId="ADAL" clId="{693CC034-CEE3-4312-81E1-A4934960D542}" dt="2021-05-18T08:00:24.984" v="1077" actId="47"/>
        <pc:sldMkLst>
          <pc:docMk/>
          <pc:sldMk cId="2787991041" sldId="281"/>
        </pc:sldMkLst>
      </pc:sldChg>
      <pc:sldChg chg="del">
        <pc:chgData name="Jacqui McLaughlin" userId="1056f90a-25bb-4eb6-a3f6-947ee50d7a30" providerId="ADAL" clId="{693CC034-CEE3-4312-81E1-A4934960D542}" dt="2021-05-18T08:27:03.852" v="1805" actId="47"/>
        <pc:sldMkLst>
          <pc:docMk/>
          <pc:sldMk cId="3783280378" sldId="282"/>
        </pc:sldMkLst>
      </pc:sldChg>
      <pc:sldChg chg="del ord">
        <pc:chgData name="Jacqui McLaughlin" userId="1056f90a-25bb-4eb6-a3f6-947ee50d7a30" providerId="ADAL" clId="{693CC034-CEE3-4312-81E1-A4934960D542}" dt="2021-05-18T08:16:29.741" v="1434" actId="47"/>
        <pc:sldMkLst>
          <pc:docMk/>
          <pc:sldMk cId="1986245872" sldId="288"/>
        </pc:sldMkLst>
      </pc:sldChg>
      <pc:sldChg chg="addSp modSp mod">
        <pc:chgData name="Jacqui McLaughlin" userId="1056f90a-25bb-4eb6-a3f6-947ee50d7a30" providerId="ADAL" clId="{693CC034-CEE3-4312-81E1-A4934960D542}" dt="2021-05-18T07:12:06.802" v="191" actId="14100"/>
        <pc:sldMkLst>
          <pc:docMk/>
          <pc:sldMk cId="2224611575" sldId="290"/>
        </pc:sldMkLst>
        <pc:spChg chg="mod">
          <ac:chgData name="Jacqui McLaughlin" userId="1056f90a-25bb-4eb6-a3f6-947ee50d7a30" providerId="ADAL" clId="{693CC034-CEE3-4312-81E1-A4934960D542}" dt="2021-05-18T07:08:54.901" v="68" actId="20577"/>
          <ac:spMkLst>
            <pc:docMk/>
            <pc:sldMk cId="2224611575" sldId="290"/>
            <ac:spMk id="4" creationId="{A9E16FAF-4420-4BE6-8A32-89B1978D8A48}"/>
          </ac:spMkLst>
        </pc:spChg>
        <pc:spChg chg="add mod">
          <ac:chgData name="Jacqui McLaughlin" userId="1056f90a-25bb-4eb6-a3f6-947ee50d7a30" providerId="ADAL" clId="{693CC034-CEE3-4312-81E1-A4934960D542}" dt="2021-05-18T07:12:06.802" v="191" actId="14100"/>
          <ac:spMkLst>
            <pc:docMk/>
            <pc:sldMk cId="2224611575" sldId="290"/>
            <ac:spMk id="10" creationId="{E6E9F036-0EC2-495D-8BE8-21F4F23561F0}"/>
          </ac:spMkLst>
        </pc:spChg>
        <pc:graphicFrameChg chg="add mod modGraphic">
          <ac:chgData name="Jacqui McLaughlin" userId="1056f90a-25bb-4eb6-a3f6-947ee50d7a30" providerId="ADAL" clId="{693CC034-CEE3-4312-81E1-A4934960D542}" dt="2021-05-18T07:11:59.922" v="189" actId="1076"/>
          <ac:graphicFrameMkLst>
            <pc:docMk/>
            <pc:sldMk cId="2224611575" sldId="290"/>
            <ac:graphicFrameMk id="9" creationId="{1196C9ED-867A-4778-B686-4CEE440CCE77}"/>
          </ac:graphicFrameMkLst>
        </pc:graphicFrameChg>
        <pc:picChg chg="mod">
          <ac:chgData name="Jacqui McLaughlin" userId="1056f90a-25bb-4eb6-a3f6-947ee50d7a30" providerId="ADAL" clId="{693CC034-CEE3-4312-81E1-A4934960D542}" dt="2021-05-18T07:11:54.954" v="188" actId="1076"/>
          <ac:picMkLst>
            <pc:docMk/>
            <pc:sldMk cId="2224611575" sldId="290"/>
            <ac:picMk id="11" creationId="{4E8BAC0B-7967-445E-BC11-156A05C1B039}"/>
          </ac:picMkLst>
        </pc:picChg>
      </pc:sldChg>
      <pc:sldChg chg="addSp delSp modSp add mod">
        <pc:chgData name="Jacqui McLaughlin" userId="1056f90a-25bb-4eb6-a3f6-947ee50d7a30" providerId="ADAL" clId="{693CC034-CEE3-4312-81E1-A4934960D542}" dt="2021-05-18T07:20:50.759" v="305" actId="167"/>
        <pc:sldMkLst>
          <pc:docMk/>
          <pc:sldMk cId="4104117300" sldId="291"/>
        </pc:sldMkLst>
        <pc:spChg chg="del mod">
          <ac:chgData name="Jacqui McLaughlin" userId="1056f90a-25bb-4eb6-a3f6-947ee50d7a30" providerId="ADAL" clId="{693CC034-CEE3-4312-81E1-A4934960D542}" dt="2021-05-18T07:16:20.596" v="238" actId="478"/>
          <ac:spMkLst>
            <pc:docMk/>
            <pc:sldMk cId="4104117300" sldId="291"/>
            <ac:spMk id="26" creationId="{3300C2A0-A4BA-4464-B577-5C8B164330DD}"/>
          </ac:spMkLst>
        </pc:spChg>
        <pc:spChg chg="del">
          <ac:chgData name="Jacqui McLaughlin" userId="1056f90a-25bb-4eb6-a3f6-947ee50d7a30" providerId="ADAL" clId="{693CC034-CEE3-4312-81E1-A4934960D542}" dt="2021-05-18T07:15:53.259" v="230" actId="478"/>
          <ac:spMkLst>
            <pc:docMk/>
            <pc:sldMk cId="4104117300" sldId="291"/>
            <ac:spMk id="39" creationId="{2144BB76-03B4-4E30-AFD0-2BF11BA4B7BE}"/>
          </ac:spMkLst>
        </pc:spChg>
        <pc:spChg chg="add mod">
          <ac:chgData name="Jacqui McLaughlin" userId="1056f90a-25bb-4eb6-a3f6-947ee50d7a30" providerId="ADAL" clId="{693CC034-CEE3-4312-81E1-A4934960D542}" dt="2021-05-18T07:18:59.243" v="293" actId="14100"/>
          <ac:spMkLst>
            <pc:docMk/>
            <pc:sldMk cId="4104117300" sldId="291"/>
            <ac:spMk id="49" creationId="{A6DC15C8-7BE0-49D1-B0C1-2CF2569E55A2}"/>
          </ac:spMkLst>
        </pc:spChg>
        <pc:spChg chg="add mod">
          <ac:chgData name="Jacqui McLaughlin" userId="1056f90a-25bb-4eb6-a3f6-947ee50d7a30" providerId="ADAL" clId="{693CC034-CEE3-4312-81E1-A4934960D542}" dt="2021-05-18T07:18:54.858" v="292" actId="1076"/>
          <ac:spMkLst>
            <pc:docMk/>
            <pc:sldMk cId="4104117300" sldId="291"/>
            <ac:spMk id="54" creationId="{74807038-4B90-40AE-B9B3-EA74ED4EC84D}"/>
          </ac:spMkLst>
        </pc:spChg>
        <pc:spChg chg="add mod">
          <ac:chgData name="Jacqui McLaughlin" userId="1056f90a-25bb-4eb6-a3f6-947ee50d7a30" providerId="ADAL" clId="{693CC034-CEE3-4312-81E1-A4934960D542}" dt="2021-05-18T07:18:24.837" v="290" actId="207"/>
          <ac:spMkLst>
            <pc:docMk/>
            <pc:sldMk cId="4104117300" sldId="291"/>
            <ac:spMk id="55" creationId="{828A9F1C-0C60-4C4E-BE4D-BBAA63443613}"/>
          </ac:spMkLst>
        </pc:spChg>
        <pc:spChg chg="mod">
          <ac:chgData name="Jacqui McLaughlin" userId="1056f90a-25bb-4eb6-a3f6-947ee50d7a30" providerId="ADAL" clId="{693CC034-CEE3-4312-81E1-A4934960D542}" dt="2021-05-18T07:17:57.921" v="288" actId="313"/>
          <ac:spMkLst>
            <pc:docMk/>
            <pc:sldMk cId="4104117300" sldId="291"/>
            <ac:spMk id="32776" creationId="{F8264F37-821C-404B-A4A7-3651EE59667D}"/>
          </ac:spMkLst>
        </pc:spChg>
        <pc:grpChg chg="add mod">
          <ac:chgData name="Jacqui McLaughlin" userId="1056f90a-25bb-4eb6-a3f6-947ee50d7a30" providerId="ADAL" clId="{693CC034-CEE3-4312-81E1-A4934960D542}" dt="2021-05-18T07:18:54.858" v="292" actId="1076"/>
          <ac:grpSpMkLst>
            <pc:docMk/>
            <pc:sldMk cId="4104117300" sldId="291"/>
            <ac:grpSpMk id="4" creationId="{EC3FB194-D731-4D50-8228-85E1001593B3}"/>
          </ac:grpSpMkLst>
        </pc:grpChg>
        <pc:grpChg chg="del">
          <ac:chgData name="Jacqui McLaughlin" userId="1056f90a-25bb-4eb6-a3f6-947ee50d7a30" providerId="ADAL" clId="{693CC034-CEE3-4312-81E1-A4934960D542}" dt="2021-05-18T07:16:02.803" v="234" actId="478"/>
          <ac:grpSpMkLst>
            <pc:docMk/>
            <pc:sldMk cId="4104117300" sldId="291"/>
            <ac:grpSpMk id="27" creationId="{88576716-332C-4567-9159-BBDB0F1F8591}"/>
          </ac:grpSpMkLst>
        </pc:grpChg>
        <pc:grpChg chg="del">
          <ac:chgData name="Jacqui McLaughlin" userId="1056f90a-25bb-4eb6-a3f6-947ee50d7a30" providerId="ADAL" clId="{693CC034-CEE3-4312-81E1-A4934960D542}" dt="2021-05-18T07:16:03.573" v="235" actId="478"/>
          <ac:grpSpMkLst>
            <pc:docMk/>
            <pc:sldMk cId="4104117300" sldId="291"/>
            <ac:grpSpMk id="31" creationId="{A7D555F3-8540-4391-9C3B-4A9723983DFA}"/>
          </ac:grpSpMkLst>
        </pc:grpChg>
        <pc:grpChg chg="del">
          <ac:chgData name="Jacqui McLaughlin" userId="1056f90a-25bb-4eb6-a3f6-947ee50d7a30" providerId="ADAL" clId="{693CC034-CEE3-4312-81E1-A4934960D542}" dt="2021-05-18T07:16:04.414" v="236" actId="478"/>
          <ac:grpSpMkLst>
            <pc:docMk/>
            <pc:sldMk cId="4104117300" sldId="291"/>
            <ac:grpSpMk id="35" creationId="{41925E0A-56C3-4D32-82E5-1412A5320E9A}"/>
          </ac:grpSpMkLst>
        </pc:grpChg>
        <pc:grpChg chg="del">
          <ac:chgData name="Jacqui McLaughlin" userId="1056f90a-25bb-4eb6-a3f6-947ee50d7a30" providerId="ADAL" clId="{693CC034-CEE3-4312-81E1-A4934960D542}" dt="2021-05-18T07:15:55.460" v="231" actId="478"/>
          <ac:grpSpMkLst>
            <pc:docMk/>
            <pc:sldMk cId="4104117300" sldId="291"/>
            <ac:grpSpMk id="40" creationId="{57D4367C-C49D-4897-84D7-CCE3E1450203}"/>
          </ac:grpSpMkLst>
        </pc:grpChg>
        <pc:grpChg chg="del">
          <ac:chgData name="Jacqui McLaughlin" userId="1056f90a-25bb-4eb6-a3f6-947ee50d7a30" providerId="ADAL" clId="{693CC034-CEE3-4312-81E1-A4934960D542}" dt="2021-05-18T07:15:56.283" v="232" actId="478"/>
          <ac:grpSpMkLst>
            <pc:docMk/>
            <pc:sldMk cId="4104117300" sldId="291"/>
            <ac:grpSpMk id="44" creationId="{604A5C77-8DDC-494F-B9DE-FC6984C0BB20}"/>
          </ac:grpSpMkLst>
        </pc:grpChg>
        <pc:grpChg chg="del">
          <ac:chgData name="Jacqui McLaughlin" userId="1056f90a-25bb-4eb6-a3f6-947ee50d7a30" providerId="ADAL" clId="{693CC034-CEE3-4312-81E1-A4934960D542}" dt="2021-05-18T07:16:22.594" v="239" actId="478"/>
          <ac:grpSpMkLst>
            <pc:docMk/>
            <pc:sldMk cId="4104117300" sldId="291"/>
            <ac:grpSpMk id="51" creationId="{621283E5-EFD1-4B7E-AC2B-8B3282BEE31E}"/>
          </ac:grpSpMkLst>
        </pc:grpChg>
        <pc:picChg chg="add del mod ord">
          <ac:chgData name="Jacqui McLaughlin" userId="1056f90a-25bb-4eb6-a3f6-947ee50d7a30" providerId="ADAL" clId="{693CC034-CEE3-4312-81E1-A4934960D542}" dt="2021-05-18T07:20:29.890" v="300" actId="478"/>
          <ac:picMkLst>
            <pc:docMk/>
            <pc:sldMk cId="4104117300" sldId="291"/>
            <ac:picMk id="3" creationId="{E62F7651-46B4-46DD-853C-A5BB57D995C5}"/>
          </ac:picMkLst>
        </pc:picChg>
        <pc:picChg chg="del">
          <ac:chgData name="Jacqui McLaughlin" userId="1056f90a-25bb-4eb6-a3f6-947ee50d7a30" providerId="ADAL" clId="{693CC034-CEE3-4312-81E1-A4934960D542}" dt="2021-05-18T07:15:10.253" v="198" actId="478"/>
          <ac:picMkLst>
            <pc:docMk/>
            <pc:sldMk cId="4104117300" sldId="291"/>
            <ac:picMk id="6" creationId="{01D68698-277A-4464-94EF-EB500788FADC}"/>
          </ac:picMkLst>
        </pc:picChg>
        <pc:picChg chg="add mod ord">
          <ac:chgData name="Jacqui McLaughlin" userId="1056f90a-25bb-4eb6-a3f6-947ee50d7a30" providerId="ADAL" clId="{693CC034-CEE3-4312-81E1-A4934960D542}" dt="2021-05-18T07:20:50.759" v="305" actId="167"/>
          <ac:picMkLst>
            <pc:docMk/>
            <pc:sldMk cId="4104117300" sldId="291"/>
            <ac:picMk id="7" creationId="{56326DD8-F3ED-48D5-ACD1-99CAAE0BC431}"/>
          </ac:picMkLst>
        </pc:picChg>
        <pc:picChg chg="add mod">
          <ac:chgData name="Jacqui McLaughlin" userId="1056f90a-25bb-4eb6-a3f6-947ee50d7a30" providerId="ADAL" clId="{693CC034-CEE3-4312-81E1-A4934960D542}" dt="2021-05-18T07:16:55.267" v="265" actId="1076"/>
          <ac:picMkLst>
            <pc:docMk/>
            <pc:sldMk cId="4104117300" sldId="291"/>
            <ac:picMk id="48" creationId="{A094372F-47EE-4470-A266-04027DE317A7}"/>
          </ac:picMkLst>
        </pc:picChg>
        <pc:picChg chg="add mod">
          <ac:chgData name="Jacqui McLaughlin" userId="1056f90a-25bb-4eb6-a3f6-947ee50d7a30" providerId="ADAL" clId="{693CC034-CEE3-4312-81E1-A4934960D542}" dt="2021-05-18T07:18:54.858" v="292" actId="1076"/>
          <ac:picMkLst>
            <pc:docMk/>
            <pc:sldMk cId="4104117300" sldId="291"/>
            <ac:picMk id="50" creationId="{3423110E-CBE6-4840-B843-82EBC792B041}"/>
          </ac:picMkLst>
        </pc:picChg>
      </pc:sldChg>
      <pc:sldChg chg="addSp delSp modSp add mod">
        <pc:chgData name="Jacqui McLaughlin" userId="1056f90a-25bb-4eb6-a3f6-947ee50d7a30" providerId="ADAL" clId="{693CC034-CEE3-4312-81E1-A4934960D542}" dt="2021-05-18T07:31:42.954" v="495" actId="1036"/>
        <pc:sldMkLst>
          <pc:docMk/>
          <pc:sldMk cId="2273460521" sldId="292"/>
        </pc:sldMkLst>
        <pc:spChg chg="add del mod">
          <ac:chgData name="Jacqui McLaughlin" userId="1056f90a-25bb-4eb6-a3f6-947ee50d7a30" providerId="ADAL" clId="{693CC034-CEE3-4312-81E1-A4934960D542}" dt="2021-05-18T07:28:17.439" v="366" actId="478"/>
          <ac:spMkLst>
            <pc:docMk/>
            <pc:sldMk cId="2273460521" sldId="292"/>
            <ac:spMk id="2" creationId="{79B801DF-AF88-4D6B-9CC7-60BE23B60D49}"/>
          </ac:spMkLst>
        </pc:spChg>
        <pc:spChg chg="del">
          <ac:chgData name="Jacqui McLaughlin" userId="1056f90a-25bb-4eb6-a3f6-947ee50d7a30" providerId="ADAL" clId="{693CC034-CEE3-4312-81E1-A4934960D542}" dt="2021-05-18T07:28:17.439" v="366" actId="478"/>
          <ac:spMkLst>
            <pc:docMk/>
            <pc:sldMk cId="2273460521" sldId="292"/>
            <ac:spMk id="5" creationId="{41841A1F-F2C6-4ED2-A74E-F7AF00EEA6F0}"/>
          </ac:spMkLst>
        </pc:spChg>
        <pc:spChg chg="del">
          <ac:chgData name="Jacqui McLaughlin" userId="1056f90a-25bb-4eb6-a3f6-947ee50d7a30" providerId="ADAL" clId="{693CC034-CEE3-4312-81E1-A4934960D542}" dt="2021-05-18T07:28:17.439" v="366" actId="478"/>
          <ac:spMkLst>
            <pc:docMk/>
            <pc:sldMk cId="2273460521" sldId="292"/>
            <ac:spMk id="6" creationId="{BA95F5F3-7784-4FD0-AFA2-F3712CDCE78C}"/>
          </ac:spMkLst>
        </pc:spChg>
        <pc:spChg chg="del">
          <ac:chgData name="Jacqui McLaughlin" userId="1056f90a-25bb-4eb6-a3f6-947ee50d7a30" providerId="ADAL" clId="{693CC034-CEE3-4312-81E1-A4934960D542}" dt="2021-05-18T07:28:17.439" v="366" actId="478"/>
          <ac:spMkLst>
            <pc:docMk/>
            <pc:sldMk cId="2273460521" sldId="292"/>
            <ac:spMk id="7" creationId="{5C44BA95-E59D-4F7E-8D8E-6C8E4C63802B}"/>
          </ac:spMkLst>
        </pc:spChg>
        <pc:spChg chg="del">
          <ac:chgData name="Jacqui McLaughlin" userId="1056f90a-25bb-4eb6-a3f6-947ee50d7a30" providerId="ADAL" clId="{693CC034-CEE3-4312-81E1-A4934960D542}" dt="2021-05-18T07:28:17.439" v="366" actId="478"/>
          <ac:spMkLst>
            <pc:docMk/>
            <pc:sldMk cId="2273460521" sldId="292"/>
            <ac:spMk id="8" creationId="{9AE39725-CA1E-420E-8B6C-1C48E3824D7A}"/>
          </ac:spMkLst>
        </pc:spChg>
        <pc:spChg chg="add del mod">
          <ac:chgData name="Jacqui McLaughlin" userId="1056f90a-25bb-4eb6-a3f6-947ee50d7a30" providerId="ADAL" clId="{693CC034-CEE3-4312-81E1-A4934960D542}" dt="2021-05-18T07:28:22.899" v="367" actId="478"/>
          <ac:spMkLst>
            <pc:docMk/>
            <pc:sldMk cId="2273460521" sldId="292"/>
            <ac:spMk id="13" creationId="{56993F5B-7842-4F63-9D1C-536AAD85323C}"/>
          </ac:spMkLst>
        </pc:spChg>
        <pc:spChg chg="add del mod">
          <ac:chgData name="Jacqui McLaughlin" userId="1056f90a-25bb-4eb6-a3f6-947ee50d7a30" providerId="ADAL" clId="{693CC034-CEE3-4312-81E1-A4934960D542}" dt="2021-05-18T07:28:22.899" v="367" actId="478"/>
          <ac:spMkLst>
            <pc:docMk/>
            <pc:sldMk cId="2273460521" sldId="292"/>
            <ac:spMk id="21" creationId="{48420095-1E4B-43EC-BAF0-8692A852D988}"/>
          </ac:spMkLst>
        </pc:spChg>
        <pc:spChg chg="add del mod">
          <ac:chgData name="Jacqui McLaughlin" userId="1056f90a-25bb-4eb6-a3f6-947ee50d7a30" providerId="ADAL" clId="{693CC034-CEE3-4312-81E1-A4934960D542}" dt="2021-05-18T07:28:22.899" v="367" actId="478"/>
          <ac:spMkLst>
            <pc:docMk/>
            <pc:sldMk cId="2273460521" sldId="292"/>
            <ac:spMk id="25" creationId="{F252AB0E-7AFF-4479-9A49-06E0C28A78AE}"/>
          </ac:spMkLst>
        </pc:spChg>
        <pc:spChg chg="add del mod">
          <ac:chgData name="Jacqui McLaughlin" userId="1056f90a-25bb-4eb6-a3f6-947ee50d7a30" providerId="ADAL" clId="{693CC034-CEE3-4312-81E1-A4934960D542}" dt="2021-05-18T07:28:22.899" v="367" actId="478"/>
          <ac:spMkLst>
            <pc:docMk/>
            <pc:sldMk cId="2273460521" sldId="292"/>
            <ac:spMk id="27" creationId="{A985E132-AD4B-48A7-ABDF-5B9F44F58C39}"/>
          </ac:spMkLst>
        </pc:spChg>
        <pc:spChg chg="del">
          <ac:chgData name="Jacqui McLaughlin" userId="1056f90a-25bb-4eb6-a3f6-947ee50d7a30" providerId="ADAL" clId="{693CC034-CEE3-4312-81E1-A4934960D542}" dt="2021-05-18T07:28:17.439" v="366" actId="478"/>
          <ac:spMkLst>
            <pc:docMk/>
            <pc:sldMk cId="2273460521" sldId="292"/>
            <ac:spMk id="33" creationId="{8D6CB573-38A7-4DAA-BD0B-BB7E66AAD8CD}"/>
          </ac:spMkLst>
        </pc:spChg>
        <pc:spChg chg="add mod">
          <ac:chgData name="Jacqui McLaughlin" userId="1056f90a-25bb-4eb6-a3f6-947ee50d7a30" providerId="ADAL" clId="{693CC034-CEE3-4312-81E1-A4934960D542}" dt="2021-05-18T07:31:42.954" v="495" actId="1036"/>
          <ac:spMkLst>
            <pc:docMk/>
            <pc:sldMk cId="2273460521" sldId="292"/>
            <ac:spMk id="41" creationId="{55F5BD20-3216-49EB-A6AF-F201FD35345A}"/>
          </ac:spMkLst>
        </pc:spChg>
        <pc:spChg chg="add mod">
          <ac:chgData name="Jacqui McLaughlin" userId="1056f90a-25bb-4eb6-a3f6-947ee50d7a30" providerId="ADAL" clId="{693CC034-CEE3-4312-81E1-A4934960D542}" dt="2021-05-18T07:31:42.954" v="495" actId="1036"/>
          <ac:spMkLst>
            <pc:docMk/>
            <pc:sldMk cId="2273460521" sldId="292"/>
            <ac:spMk id="42" creationId="{0145424B-BD93-4411-A18D-EB89478A3C2A}"/>
          </ac:spMkLst>
        </pc:spChg>
        <pc:spChg chg="add mod">
          <ac:chgData name="Jacqui McLaughlin" userId="1056f90a-25bb-4eb6-a3f6-947ee50d7a30" providerId="ADAL" clId="{693CC034-CEE3-4312-81E1-A4934960D542}" dt="2021-05-18T07:31:42.954" v="495" actId="1036"/>
          <ac:spMkLst>
            <pc:docMk/>
            <pc:sldMk cId="2273460521" sldId="292"/>
            <ac:spMk id="43" creationId="{5D380EA7-1240-4AAF-BE81-A49AFC32D5C2}"/>
          </ac:spMkLst>
        </pc:spChg>
        <pc:spChg chg="add mod">
          <ac:chgData name="Jacqui McLaughlin" userId="1056f90a-25bb-4eb6-a3f6-947ee50d7a30" providerId="ADAL" clId="{693CC034-CEE3-4312-81E1-A4934960D542}" dt="2021-05-18T07:31:42.954" v="495" actId="1036"/>
          <ac:spMkLst>
            <pc:docMk/>
            <pc:sldMk cId="2273460521" sldId="292"/>
            <ac:spMk id="45" creationId="{38A83D65-5045-4B71-ACE3-6607A75703C9}"/>
          </ac:spMkLst>
        </pc:spChg>
        <pc:spChg chg="add mod">
          <ac:chgData name="Jacqui McLaughlin" userId="1056f90a-25bb-4eb6-a3f6-947ee50d7a30" providerId="ADAL" clId="{693CC034-CEE3-4312-81E1-A4934960D542}" dt="2021-05-18T07:31:42.954" v="495" actId="1036"/>
          <ac:spMkLst>
            <pc:docMk/>
            <pc:sldMk cId="2273460521" sldId="292"/>
            <ac:spMk id="46" creationId="{063E9009-4D14-4281-9B2A-9AAA09E24B6C}"/>
          </ac:spMkLst>
        </pc:spChg>
        <pc:spChg chg="add mod">
          <ac:chgData name="Jacqui McLaughlin" userId="1056f90a-25bb-4eb6-a3f6-947ee50d7a30" providerId="ADAL" clId="{693CC034-CEE3-4312-81E1-A4934960D542}" dt="2021-05-18T07:31:42.954" v="495" actId="1036"/>
          <ac:spMkLst>
            <pc:docMk/>
            <pc:sldMk cId="2273460521" sldId="292"/>
            <ac:spMk id="47" creationId="{E1498C49-7D10-4837-BFDE-B5D139F2A5E0}"/>
          </ac:spMkLst>
        </pc:spChg>
        <pc:spChg chg="add mod">
          <ac:chgData name="Jacqui McLaughlin" userId="1056f90a-25bb-4eb6-a3f6-947ee50d7a30" providerId="ADAL" clId="{693CC034-CEE3-4312-81E1-A4934960D542}" dt="2021-05-18T07:31:42.954" v="495" actId="1036"/>
          <ac:spMkLst>
            <pc:docMk/>
            <pc:sldMk cId="2273460521" sldId="292"/>
            <ac:spMk id="48" creationId="{60BBC332-3E22-46D7-BBAF-AC7360D2E0D7}"/>
          </ac:spMkLst>
        </pc:spChg>
        <pc:spChg chg="add mod">
          <ac:chgData name="Jacqui McLaughlin" userId="1056f90a-25bb-4eb6-a3f6-947ee50d7a30" providerId="ADAL" clId="{693CC034-CEE3-4312-81E1-A4934960D542}" dt="2021-05-18T07:31:42.954" v="495" actId="1036"/>
          <ac:spMkLst>
            <pc:docMk/>
            <pc:sldMk cId="2273460521" sldId="292"/>
            <ac:spMk id="49" creationId="{6F8C2B55-DF8E-4A0B-84EF-2252967DFE32}"/>
          </ac:spMkLst>
        </pc:spChg>
        <pc:spChg chg="add mod">
          <ac:chgData name="Jacqui McLaughlin" userId="1056f90a-25bb-4eb6-a3f6-947ee50d7a30" providerId="ADAL" clId="{693CC034-CEE3-4312-81E1-A4934960D542}" dt="2021-05-18T07:31:42.954" v="495" actId="1036"/>
          <ac:spMkLst>
            <pc:docMk/>
            <pc:sldMk cId="2273460521" sldId="292"/>
            <ac:spMk id="50" creationId="{46CAEBD2-A1A0-4E6C-9629-102337754745}"/>
          </ac:spMkLst>
        </pc:spChg>
        <pc:spChg chg="add mod">
          <ac:chgData name="Jacqui McLaughlin" userId="1056f90a-25bb-4eb6-a3f6-947ee50d7a30" providerId="ADAL" clId="{693CC034-CEE3-4312-81E1-A4934960D542}" dt="2021-05-18T07:31:42.954" v="495" actId="1036"/>
          <ac:spMkLst>
            <pc:docMk/>
            <pc:sldMk cId="2273460521" sldId="292"/>
            <ac:spMk id="52" creationId="{01F0B574-2ED8-4ACA-91C8-FE602B7DF65C}"/>
          </ac:spMkLst>
        </pc:spChg>
        <pc:spChg chg="add mod">
          <ac:chgData name="Jacqui McLaughlin" userId="1056f90a-25bb-4eb6-a3f6-947ee50d7a30" providerId="ADAL" clId="{693CC034-CEE3-4312-81E1-A4934960D542}" dt="2021-05-18T07:31:42.954" v="495" actId="1036"/>
          <ac:spMkLst>
            <pc:docMk/>
            <pc:sldMk cId="2273460521" sldId="292"/>
            <ac:spMk id="54" creationId="{2902E36E-BE93-4025-AF87-909413FFCC14}"/>
          </ac:spMkLst>
        </pc:spChg>
        <pc:spChg chg="add mod">
          <ac:chgData name="Jacqui McLaughlin" userId="1056f90a-25bb-4eb6-a3f6-947ee50d7a30" providerId="ADAL" clId="{693CC034-CEE3-4312-81E1-A4934960D542}" dt="2021-05-18T07:31:42.954" v="495" actId="1036"/>
          <ac:spMkLst>
            <pc:docMk/>
            <pc:sldMk cId="2273460521" sldId="292"/>
            <ac:spMk id="57" creationId="{9434D7B1-A378-4435-9F72-83D3BEEB6AAB}"/>
          </ac:spMkLst>
        </pc:spChg>
        <pc:spChg chg="add mod">
          <ac:chgData name="Jacqui McLaughlin" userId="1056f90a-25bb-4eb6-a3f6-947ee50d7a30" providerId="ADAL" clId="{693CC034-CEE3-4312-81E1-A4934960D542}" dt="2021-05-18T07:31:42.954" v="495" actId="1036"/>
          <ac:spMkLst>
            <pc:docMk/>
            <pc:sldMk cId="2273460521" sldId="292"/>
            <ac:spMk id="59" creationId="{BD5B4D6B-493F-403D-9208-192C4F1C6263}"/>
          </ac:spMkLst>
        </pc:spChg>
        <pc:spChg chg="add mod">
          <ac:chgData name="Jacqui McLaughlin" userId="1056f90a-25bb-4eb6-a3f6-947ee50d7a30" providerId="ADAL" clId="{693CC034-CEE3-4312-81E1-A4934960D542}" dt="2021-05-18T07:31:42.954" v="495" actId="1036"/>
          <ac:spMkLst>
            <pc:docMk/>
            <pc:sldMk cId="2273460521" sldId="292"/>
            <ac:spMk id="60" creationId="{8C462B11-829C-4DD7-8C17-7B9AAA15E022}"/>
          </ac:spMkLst>
        </pc:spChg>
        <pc:spChg chg="add mod">
          <ac:chgData name="Jacqui McLaughlin" userId="1056f90a-25bb-4eb6-a3f6-947ee50d7a30" providerId="ADAL" clId="{693CC034-CEE3-4312-81E1-A4934960D542}" dt="2021-05-18T07:31:42.954" v="495" actId="1036"/>
          <ac:spMkLst>
            <pc:docMk/>
            <pc:sldMk cId="2273460521" sldId="292"/>
            <ac:spMk id="61" creationId="{F294368B-DB2B-4A45-B327-70E4974FE226}"/>
          </ac:spMkLst>
        </pc:spChg>
        <pc:spChg chg="add mod">
          <ac:chgData name="Jacqui McLaughlin" userId="1056f90a-25bb-4eb6-a3f6-947ee50d7a30" providerId="ADAL" clId="{693CC034-CEE3-4312-81E1-A4934960D542}" dt="2021-05-18T07:31:42.954" v="495" actId="1036"/>
          <ac:spMkLst>
            <pc:docMk/>
            <pc:sldMk cId="2273460521" sldId="292"/>
            <ac:spMk id="62" creationId="{3FC8CAAD-7A45-4654-83ED-33958DAF37AA}"/>
          </ac:spMkLst>
        </pc:spChg>
        <pc:spChg chg="add mod">
          <ac:chgData name="Jacqui McLaughlin" userId="1056f90a-25bb-4eb6-a3f6-947ee50d7a30" providerId="ADAL" clId="{693CC034-CEE3-4312-81E1-A4934960D542}" dt="2021-05-18T07:31:42.954" v="495" actId="1036"/>
          <ac:spMkLst>
            <pc:docMk/>
            <pc:sldMk cId="2273460521" sldId="292"/>
            <ac:spMk id="63" creationId="{8EA19E0A-5CF3-48C4-AC5E-88CAB56F12C4}"/>
          </ac:spMkLst>
        </pc:spChg>
        <pc:spChg chg="add mod">
          <ac:chgData name="Jacqui McLaughlin" userId="1056f90a-25bb-4eb6-a3f6-947ee50d7a30" providerId="ADAL" clId="{693CC034-CEE3-4312-81E1-A4934960D542}" dt="2021-05-18T07:31:07.032" v="467" actId="1076"/>
          <ac:spMkLst>
            <pc:docMk/>
            <pc:sldMk cId="2273460521" sldId="292"/>
            <ac:spMk id="64" creationId="{C376FB10-2CBF-40F4-A6D8-33F25B929953}"/>
          </ac:spMkLst>
        </pc:spChg>
        <pc:spChg chg="add mod">
          <ac:chgData name="Jacqui McLaughlin" userId="1056f90a-25bb-4eb6-a3f6-947ee50d7a30" providerId="ADAL" clId="{693CC034-CEE3-4312-81E1-A4934960D542}" dt="2021-05-18T07:31:23.273" v="482" actId="20577"/>
          <ac:spMkLst>
            <pc:docMk/>
            <pc:sldMk cId="2273460521" sldId="292"/>
            <ac:spMk id="65" creationId="{6E03B42E-090B-47A7-94AA-7B146AECD3EA}"/>
          </ac:spMkLst>
        </pc:spChg>
        <pc:spChg chg="del">
          <ac:chgData name="Jacqui McLaughlin" userId="1056f90a-25bb-4eb6-a3f6-947ee50d7a30" providerId="ADAL" clId="{693CC034-CEE3-4312-81E1-A4934960D542}" dt="2021-05-18T07:27:28.641" v="358" actId="478"/>
          <ac:spMkLst>
            <pc:docMk/>
            <pc:sldMk cId="2273460521" sldId="292"/>
            <ac:spMk id="31748" creationId="{B38C81CA-B02D-4913-BF84-77658F1B753E}"/>
          </ac:spMkLst>
        </pc:spChg>
        <pc:grpChg chg="del">
          <ac:chgData name="Jacqui McLaughlin" userId="1056f90a-25bb-4eb6-a3f6-947ee50d7a30" providerId="ADAL" clId="{693CC034-CEE3-4312-81E1-A4934960D542}" dt="2021-05-18T07:28:17.439" v="366" actId="478"/>
          <ac:grpSpMkLst>
            <pc:docMk/>
            <pc:sldMk cId="2273460521" sldId="292"/>
            <ac:grpSpMk id="26" creationId="{2B89FA52-6C1A-4600-BBCE-D6D6ED1F677E}"/>
          </ac:grpSpMkLst>
        </pc:grpChg>
        <pc:grpChg chg="del">
          <ac:chgData name="Jacqui McLaughlin" userId="1056f90a-25bb-4eb6-a3f6-947ee50d7a30" providerId="ADAL" clId="{693CC034-CEE3-4312-81E1-A4934960D542}" dt="2021-05-18T07:28:17.439" v="366" actId="478"/>
          <ac:grpSpMkLst>
            <pc:docMk/>
            <pc:sldMk cId="2273460521" sldId="292"/>
            <ac:grpSpMk id="29" creationId="{AE62F003-0B33-4F16-A281-68B8D8D9AAF4}"/>
          </ac:grpSpMkLst>
        </pc:grpChg>
        <pc:grpChg chg="del">
          <ac:chgData name="Jacqui McLaughlin" userId="1056f90a-25bb-4eb6-a3f6-947ee50d7a30" providerId="ADAL" clId="{693CC034-CEE3-4312-81E1-A4934960D542}" dt="2021-05-18T07:28:17.439" v="366" actId="478"/>
          <ac:grpSpMkLst>
            <pc:docMk/>
            <pc:sldMk cId="2273460521" sldId="292"/>
            <ac:grpSpMk id="31753" creationId="{5043E21A-44D8-4A8E-B6C2-91828DBA5657}"/>
          </ac:grpSpMkLst>
        </pc:grpChg>
        <pc:grpChg chg="del">
          <ac:chgData name="Jacqui McLaughlin" userId="1056f90a-25bb-4eb6-a3f6-947ee50d7a30" providerId="ADAL" clId="{693CC034-CEE3-4312-81E1-A4934960D542}" dt="2021-05-18T07:28:17.439" v="366" actId="478"/>
          <ac:grpSpMkLst>
            <pc:docMk/>
            <pc:sldMk cId="2273460521" sldId="292"/>
            <ac:grpSpMk id="31754" creationId="{AB6EC396-FB59-4267-A270-03E16D4F5666}"/>
          </ac:grpSpMkLst>
        </pc:grpChg>
        <pc:grpChg chg="del">
          <ac:chgData name="Jacqui McLaughlin" userId="1056f90a-25bb-4eb6-a3f6-947ee50d7a30" providerId="ADAL" clId="{693CC034-CEE3-4312-81E1-A4934960D542}" dt="2021-05-18T07:28:17.439" v="366" actId="478"/>
          <ac:grpSpMkLst>
            <pc:docMk/>
            <pc:sldMk cId="2273460521" sldId="292"/>
            <ac:grpSpMk id="31755" creationId="{F62F9EC0-8F2D-4006-A4E9-24F4B795FC19}"/>
          </ac:grpSpMkLst>
        </pc:grpChg>
        <pc:grpChg chg="del">
          <ac:chgData name="Jacqui McLaughlin" userId="1056f90a-25bb-4eb6-a3f6-947ee50d7a30" providerId="ADAL" clId="{693CC034-CEE3-4312-81E1-A4934960D542}" dt="2021-05-18T07:28:17.439" v="366" actId="478"/>
          <ac:grpSpMkLst>
            <pc:docMk/>
            <pc:sldMk cId="2273460521" sldId="292"/>
            <ac:grpSpMk id="31756" creationId="{C1A4703B-0E8C-4739-8F70-6DA2202AC63E}"/>
          </ac:grpSpMkLst>
        </pc:grpChg>
        <pc:graphicFrameChg chg="add mod">
          <ac:chgData name="Jacqui McLaughlin" userId="1056f90a-25bb-4eb6-a3f6-947ee50d7a30" providerId="ADAL" clId="{693CC034-CEE3-4312-81E1-A4934960D542}" dt="2021-05-18T07:31:42.954" v="495" actId="1036"/>
          <ac:graphicFrameMkLst>
            <pc:docMk/>
            <pc:sldMk cId="2273460521" sldId="292"/>
            <ac:graphicFrameMk id="51" creationId="{3A9C1F17-304E-43BD-96DB-CD87F6F90F09}"/>
          </ac:graphicFrameMkLst>
        </pc:graphicFrameChg>
        <pc:graphicFrameChg chg="add mod">
          <ac:chgData name="Jacqui McLaughlin" userId="1056f90a-25bb-4eb6-a3f6-947ee50d7a30" providerId="ADAL" clId="{693CC034-CEE3-4312-81E1-A4934960D542}" dt="2021-05-18T07:31:42.954" v="495" actId="1036"/>
          <ac:graphicFrameMkLst>
            <pc:docMk/>
            <pc:sldMk cId="2273460521" sldId="292"/>
            <ac:graphicFrameMk id="53" creationId="{4D5C156F-D690-4975-9E39-D50FF9D568AB}"/>
          </ac:graphicFrameMkLst>
        </pc:graphicFrameChg>
        <pc:graphicFrameChg chg="add mod">
          <ac:chgData name="Jacqui McLaughlin" userId="1056f90a-25bb-4eb6-a3f6-947ee50d7a30" providerId="ADAL" clId="{693CC034-CEE3-4312-81E1-A4934960D542}" dt="2021-05-18T07:31:42.954" v="495" actId="1036"/>
          <ac:graphicFrameMkLst>
            <pc:docMk/>
            <pc:sldMk cId="2273460521" sldId="292"/>
            <ac:graphicFrameMk id="55" creationId="{5FE41AE3-6ADF-4561-B9A0-8AFEAFE91406}"/>
          </ac:graphicFrameMkLst>
        </pc:graphicFrameChg>
        <pc:graphicFrameChg chg="add mod">
          <ac:chgData name="Jacqui McLaughlin" userId="1056f90a-25bb-4eb6-a3f6-947ee50d7a30" providerId="ADAL" clId="{693CC034-CEE3-4312-81E1-A4934960D542}" dt="2021-05-18T07:31:42.954" v="495" actId="1036"/>
          <ac:graphicFrameMkLst>
            <pc:docMk/>
            <pc:sldMk cId="2273460521" sldId="292"/>
            <ac:graphicFrameMk id="56" creationId="{C9DA8D69-3D1F-4CEF-8C16-E276ED7D71CB}"/>
          </ac:graphicFrameMkLst>
        </pc:graphicFrameChg>
        <pc:picChg chg="add mod ord">
          <ac:chgData name="Jacqui McLaughlin" userId="1056f90a-25bb-4eb6-a3f6-947ee50d7a30" providerId="ADAL" clId="{693CC034-CEE3-4312-81E1-A4934960D542}" dt="2021-05-18T07:28:08.065" v="365" actId="1076"/>
          <ac:picMkLst>
            <pc:docMk/>
            <pc:sldMk cId="2273460521" sldId="292"/>
            <ac:picMk id="4" creationId="{A7908FA8-3EEB-41ED-BCAA-0342F38064E6}"/>
          </ac:picMkLst>
        </pc:picChg>
        <pc:picChg chg="del">
          <ac:chgData name="Jacqui McLaughlin" userId="1056f90a-25bb-4eb6-a3f6-947ee50d7a30" providerId="ADAL" clId="{693CC034-CEE3-4312-81E1-A4934960D542}" dt="2021-05-18T07:27:30.922" v="359" actId="478"/>
          <ac:picMkLst>
            <pc:docMk/>
            <pc:sldMk cId="2273460521" sldId="292"/>
            <ac:picMk id="9" creationId="{2673B149-121B-47CF-BF3F-31685DA32E23}"/>
          </ac:picMkLst>
        </pc:picChg>
        <pc:picChg chg="add mod">
          <ac:chgData name="Jacqui McLaughlin" userId="1056f90a-25bb-4eb6-a3f6-947ee50d7a30" providerId="ADAL" clId="{693CC034-CEE3-4312-81E1-A4934960D542}" dt="2021-05-18T07:31:42.954" v="495" actId="1036"/>
          <ac:picMkLst>
            <pc:docMk/>
            <pc:sldMk cId="2273460521" sldId="292"/>
            <ac:picMk id="44" creationId="{7D2822FE-24EB-40E7-94E5-A33B41F2C738}"/>
          </ac:picMkLst>
        </pc:picChg>
        <pc:picChg chg="add mod">
          <ac:chgData name="Jacqui McLaughlin" userId="1056f90a-25bb-4eb6-a3f6-947ee50d7a30" providerId="ADAL" clId="{693CC034-CEE3-4312-81E1-A4934960D542}" dt="2021-05-18T07:31:42.954" v="495" actId="1036"/>
          <ac:picMkLst>
            <pc:docMk/>
            <pc:sldMk cId="2273460521" sldId="292"/>
            <ac:picMk id="58" creationId="{889D578F-84C0-4509-833F-263F58E65345}"/>
          </ac:picMkLst>
        </pc:picChg>
      </pc:sldChg>
      <pc:sldChg chg="addSp delSp modSp add mod">
        <pc:chgData name="Jacqui McLaughlin" userId="1056f90a-25bb-4eb6-a3f6-947ee50d7a30" providerId="ADAL" clId="{693CC034-CEE3-4312-81E1-A4934960D542}" dt="2021-05-18T08:26:51.916" v="1804" actId="164"/>
        <pc:sldMkLst>
          <pc:docMk/>
          <pc:sldMk cId="1644708267" sldId="293"/>
        </pc:sldMkLst>
        <pc:spChg chg="add del mod">
          <ac:chgData name="Jacqui McLaughlin" userId="1056f90a-25bb-4eb6-a3f6-947ee50d7a30" providerId="ADAL" clId="{693CC034-CEE3-4312-81E1-A4934960D542}" dt="2021-05-18T07:33:07.985" v="500" actId="478"/>
          <ac:spMkLst>
            <pc:docMk/>
            <pc:sldMk cId="1644708267" sldId="293"/>
            <ac:spMk id="2" creationId="{81C6A4CF-B082-44F0-958E-807F6D7F7AFD}"/>
          </ac:spMkLst>
        </pc:spChg>
        <pc:spChg chg="add del mod">
          <ac:chgData name="Jacqui McLaughlin" userId="1056f90a-25bb-4eb6-a3f6-947ee50d7a30" providerId="ADAL" clId="{693CC034-CEE3-4312-81E1-A4934960D542}" dt="2021-05-18T07:33:16.552" v="502" actId="478"/>
          <ac:spMkLst>
            <pc:docMk/>
            <pc:sldMk cId="1644708267" sldId="293"/>
            <ac:spMk id="3" creationId="{D9F31850-7033-4B96-8B9E-87C40C624807}"/>
          </ac:spMkLst>
        </pc:spChg>
        <pc:spChg chg="add del mod">
          <ac:chgData name="Jacqui McLaughlin" userId="1056f90a-25bb-4eb6-a3f6-947ee50d7a30" providerId="ADAL" clId="{693CC034-CEE3-4312-81E1-A4934960D542}" dt="2021-05-18T07:33:16.552" v="502" actId="478"/>
          <ac:spMkLst>
            <pc:docMk/>
            <pc:sldMk cId="1644708267" sldId="293"/>
            <ac:spMk id="4" creationId="{72F01B49-0FB0-4690-BE1E-C73C898B7617}"/>
          </ac:spMkLst>
        </pc:spChg>
        <pc:spChg chg="del">
          <ac:chgData name="Jacqui McLaughlin" userId="1056f90a-25bb-4eb6-a3f6-947ee50d7a30" providerId="ADAL" clId="{693CC034-CEE3-4312-81E1-A4934960D542}" dt="2021-05-18T07:33:12.263" v="501" actId="478"/>
          <ac:spMkLst>
            <pc:docMk/>
            <pc:sldMk cId="1644708267" sldId="293"/>
            <ac:spMk id="5" creationId="{41841A1F-F2C6-4ED2-A74E-F7AF00EEA6F0}"/>
          </ac:spMkLst>
        </pc:spChg>
        <pc:spChg chg="del">
          <ac:chgData name="Jacqui McLaughlin" userId="1056f90a-25bb-4eb6-a3f6-947ee50d7a30" providerId="ADAL" clId="{693CC034-CEE3-4312-81E1-A4934960D542}" dt="2021-05-18T07:33:12.263" v="501" actId="478"/>
          <ac:spMkLst>
            <pc:docMk/>
            <pc:sldMk cId="1644708267" sldId="293"/>
            <ac:spMk id="6" creationId="{BA95F5F3-7784-4FD0-AFA2-F3712CDCE78C}"/>
          </ac:spMkLst>
        </pc:spChg>
        <pc:spChg chg="del">
          <ac:chgData name="Jacqui McLaughlin" userId="1056f90a-25bb-4eb6-a3f6-947ee50d7a30" providerId="ADAL" clId="{693CC034-CEE3-4312-81E1-A4934960D542}" dt="2021-05-18T07:33:12.263" v="501" actId="478"/>
          <ac:spMkLst>
            <pc:docMk/>
            <pc:sldMk cId="1644708267" sldId="293"/>
            <ac:spMk id="7" creationId="{5C44BA95-E59D-4F7E-8D8E-6C8E4C63802B}"/>
          </ac:spMkLst>
        </pc:spChg>
        <pc:spChg chg="del">
          <ac:chgData name="Jacqui McLaughlin" userId="1056f90a-25bb-4eb6-a3f6-947ee50d7a30" providerId="ADAL" clId="{693CC034-CEE3-4312-81E1-A4934960D542}" dt="2021-05-18T07:33:12.263" v="501" actId="478"/>
          <ac:spMkLst>
            <pc:docMk/>
            <pc:sldMk cId="1644708267" sldId="293"/>
            <ac:spMk id="8" creationId="{9AE39725-CA1E-420E-8B6C-1C48E3824D7A}"/>
          </ac:spMkLst>
        </pc:spChg>
        <pc:spChg chg="add del mod">
          <ac:chgData name="Jacqui McLaughlin" userId="1056f90a-25bb-4eb6-a3f6-947ee50d7a30" providerId="ADAL" clId="{693CC034-CEE3-4312-81E1-A4934960D542}" dt="2021-05-18T07:33:16.552" v="502" actId="478"/>
          <ac:spMkLst>
            <pc:docMk/>
            <pc:sldMk cId="1644708267" sldId="293"/>
            <ac:spMk id="13" creationId="{75F4F7E1-9986-4AA9-92FA-52D32C7E6009}"/>
          </ac:spMkLst>
        </pc:spChg>
        <pc:spChg chg="add del mod">
          <ac:chgData name="Jacqui McLaughlin" userId="1056f90a-25bb-4eb6-a3f6-947ee50d7a30" providerId="ADAL" clId="{693CC034-CEE3-4312-81E1-A4934960D542}" dt="2021-05-18T07:33:16.552" v="502" actId="478"/>
          <ac:spMkLst>
            <pc:docMk/>
            <pc:sldMk cId="1644708267" sldId="293"/>
            <ac:spMk id="21" creationId="{C0370DD6-2760-49FF-867C-D0457D305F07}"/>
          </ac:spMkLst>
        </pc:spChg>
        <pc:spChg chg="add mod topLvl">
          <ac:chgData name="Jacqui McLaughlin" userId="1056f90a-25bb-4eb6-a3f6-947ee50d7a30" providerId="ADAL" clId="{693CC034-CEE3-4312-81E1-A4934960D542}" dt="2021-05-18T08:26:51.916" v="1804" actId="164"/>
          <ac:spMkLst>
            <pc:docMk/>
            <pc:sldMk cId="1644708267" sldId="293"/>
            <ac:spMk id="28" creationId="{E7F557AC-10AE-4354-9368-2A114A7FAEDB}"/>
          </ac:spMkLst>
        </pc:spChg>
        <pc:spChg chg="del">
          <ac:chgData name="Jacqui McLaughlin" userId="1056f90a-25bb-4eb6-a3f6-947ee50d7a30" providerId="ADAL" clId="{693CC034-CEE3-4312-81E1-A4934960D542}" dt="2021-05-18T07:33:12.263" v="501" actId="478"/>
          <ac:spMkLst>
            <pc:docMk/>
            <pc:sldMk cId="1644708267" sldId="293"/>
            <ac:spMk id="33" creationId="{8D6CB573-38A7-4DAA-BD0B-BB7E66AAD8CD}"/>
          </ac:spMkLst>
        </pc:spChg>
        <pc:spChg chg="add del mod">
          <ac:chgData name="Jacqui McLaughlin" userId="1056f90a-25bb-4eb6-a3f6-947ee50d7a30" providerId="ADAL" clId="{693CC034-CEE3-4312-81E1-A4934960D542}" dt="2021-05-18T07:34:30.953" v="511"/>
          <ac:spMkLst>
            <pc:docMk/>
            <pc:sldMk cId="1644708267" sldId="293"/>
            <ac:spMk id="41" creationId="{D5BA716E-AB01-4439-BA1C-93C2C10F3B3C}"/>
          </ac:spMkLst>
        </pc:spChg>
        <pc:spChg chg="add del mod">
          <ac:chgData name="Jacqui McLaughlin" userId="1056f90a-25bb-4eb6-a3f6-947ee50d7a30" providerId="ADAL" clId="{693CC034-CEE3-4312-81E1-A4934960D542}" dt="2021-05-18T07:34:30.953" v="511"/>
          <ac:spMkLst>
            <pc:docMk/>
            <pc:sldMk cId="1644708267" sldId="293"/>
            <ac:spMk id="42" creationId="{E2B1149D-23B5-4D6D-B329-A14F1D43F617}"/>
          </ac:spMkLst>
        </pc:spChg>
        <pc:spChg chg="add del mod">
          <ac:chgData name="Jacqui McLaughlin" userId="1056f90a-25bb-4eb6-a3f6-947ee50d7a30" providerId="ADAL" clId="{693CC034-CEE3-4312-81E1-A4934960D542}" dt="2021-05-18T07:34:30.953" v="511"/>
          <ac:spMkLst>
            <pc:docMk/>
            <pc:sldMk cId="1644708267" sldId="293"/>
            <ac:spMk id="43" creationId="{63236998-F7A4-4FAF-866D-CA69FD4C4A74}"/>
          </ac:spMkLst>
        </pc:spChg>
        <pc:spChg chg="add del mod">
          <ac:chgData name="Jacqui McLaughlin" userId="1056f90a-25bb-4eb6-a3f6-947ee50d7a30" providerId="ADAL" clId="{693CC034-CEE3-4312-81E1-A4934960D542}" dt="2021-05-18T07:34:30.953" v="511"/>
          <ac:spMkLst>
            <pc:docMk/>
            <pc:sldMk cId="1644708267" sldId="293"/>
            <ac:spMk id="44" creationId="{8E905064-6D8B-42C5-BE03-0D20B7B6C120}"/>
          </ac:spMkLst>
        </pc:spChg>
        <pc:spChg chg="add del mod">
          <ac:chgData name="Jacqui McLaughlin" userId="1056f90a-25bb-4eb6-a3f6-947ee50d7a30" providerId="ADAL" clId="{693CC034-CEE3-4312-81E1-A4934960D542}" dt="2021-05-18T07:34:30.953" v="511"/>
          <ac:spMkLst>
            <pc:docMk/>
            <pc:sldMk cId="1644708267" sldId="293"/>
            <ac:spMk id="45" creationId="{174417A2-B5D2-4714-B634-BB9161D1C2DD}"/>
          </ac:spMkLst>
        </pc:spChg>
        <pc:spChg chg="add del mod">
          <ac:chgData name="Jacqui McLaughlin" userId="1056f90a-25bb-4eb6-a3f6-947ee50d7a30" providerId="ADAL" clId="{693CC034-CEE3-4312-81E1-A4934960D542}" dt="2021-05-18T07:34:30.953" v="511"/>
          <ac:spMkLst>
            <pc:docMk/>
            <pc:sldMk cId="1644708267" sldId="293"/>
            <ac:spMk id="46" creationId="{21F97992-907D-4174-8A58-D7A0565C25B2}"/>
          </ac:spMkLst>
        </pc:spChg>
        <pc:spChg chg="add del mod">
          <ac:chgData name="Jacqui McLaughlin" userId="1056f90a-25bb-4eb6-a3f6-947ee50d7a30" providerId="ADAL" clId="{693CC034-CEE3-4312-81E1-A4934960D542}" dt="2021-05-18T07:34:30.953" v="511"/>
          <ac:spMkLst>
            <pc:docMk/>
            <pc:sldMk cId="1644708267" sldId="293"/>
            <ac:spMk id="47" creationId="{994A6C78-B1C3-41C0-BEDC-1E0111F81205}"/>
          </ac:spMkLst>
        </pc:spChg>
        <pc:spChg chg="add del mod">
          <ac:chgData name="Jacqui McLaughlin" userId="1056f90a-25bb-4eb6-a3f6-947ee50d7a30" providerId="ADAL" clId="{693CC034-CEE3-4312-81E1-A4934960D542}" dt="2021-05-18T07:34:30.953" v="511"/>
          <ac:spMkLst>
            <pc:docMk/>
            <pc:sldMk cId="1644708267" sldId="293"/>
            <ac:spMk id="48" creationId="{2BE15F46-0ED0-4CD2-9DF2-07ED76D1A657}"/>
          </ac:spMkLst>
        </pc:spChg>
        <pc:spChg chg="add mod topLvl">
          <ac:chgData name="Jacqui McLaughlin" userId="1056f90a-25bb-4eb6-a3f6-947ee50d7a30" providerId="ADAL" clId="{693CC034-CEE3-4312-81E1-A4934960D542}" dt="2021-05-18T08:26:51.916" v="1804" actId="164"/>
          <ac:spMkLst>
            <pc:docMk/>
            <pc:sldMk cId="1644708267" sldId="293"/>
            <ac:spMk id="49" creationId="{F1C2211B-249D-4803-B5B1-037BA8BB2F90}"/>
          </ac:spMkLst>
        </pc:spChg>
        <pc:spChg chg="add mod topLvl">
          <ac:chgData name="Jacqui McLaughlin" userId="1056f90a-25bb-4eb6-a3f6-947ee50d7a30" providerId="ADAL" clId="{693CC034-CEE3-4312-81E1-A4934960D542}" dt="2021-05-18T08:26:51.916" v="1804" actId="164"/>
          <ac:spMkLst>
            <pc:docMk/>
            <pc:sldMk cId="1644708267" sldId="293"/>
            <ac:spMk id="50" creationId="{941EB7F6-6CB0-4EC6-B1CC-B353FB8D18D4}"/>
          </ac:spMkLst>
        </pc:spChg>
        <pc:spChg chg="add mod topLvl">
          <ac:chgData name="Jacqui McLaughlin" userId="1056f90a-25bb-4eb6-a3f6-947ee50d7a30" providerId="ADAL" clId="{693CC034-CEE3-4312-81E1-A4934960D542}" dt="2021-05-18T08:26:51.916" v="1804" actId="164"/>
          <ac:spMkLst>
            <pc:docMk/>
            <pc:sldMk cId="1644708267" sldId="293"/>
            <ac:spMk id="51" creationId="{D88A4C56-198B-4A99-9718-22A91D3D8B2B}"/>
          </ac:spMkLst>
        </pc:spChg>
        <pc:spChg chg="add mod topLvl">
          <ac:chgData name="Jacqui McLaughlin" userId="1056f90a-25bb-4eb6-a3f6-947ee50d7a30" providerId="ADAL" clId="{693CC034-CEE3-4312-81E1-A4934960D542}" dt="2021-05-18T08:26:51.916" v="1804" actId="164"/>
          <ac:spMkLst>
            <pc:docMk/>
            <pc:sldMk cId="1644708267" sldId="293"/>
            <ac:spMk id="52" creationId="{0465F949-9645-4CDD-A597-503A446CC065}"/>
          </ac:spMkLst>
        </pc:spChg>
        <pc:spChg chg="add mod topLvl">
          <ac:chgData name="Jacqui McLaughlin" userId="1056f90a-25bb-4eb6-a3f6-947ee50d7a30" providerId="ADAL" clId="{693CC034-CEE3-4312-81E1-A4934960D542}" dt="2021-05-18T08:26:51.916" v="1804" actId="164"/>
          <ac:spMkLst>
            <pc:docMk/>
            <pc:sldMk cId="1644708267" sldId="293"/>
            <ac:spMk id="53" creationId="{BA7C087A-33DD-474D-9EC8-1E8538675FF2}"/>
          </ac:spMkLst>
        </pc:spChg>
        <pc:spChg chg="add mod ord topLvl">
          <ac:chgData name="Jacqui McLaughlin" userId="1056f90a-25bb-4eb6-a3f6-947ee50d7a30" providerId="ADAL" clId="{693CC034-CEE3-4312-81E1-A4934960D542}" dt="2021-05-18T08:26:51.916" v="1804" actId="164"/>
          <ac:spMkLst>
            <pc:docMk/>
            <pc:sldMk cId="1644708267" sldId="293"/>
            <ac:spMk id="54" creationId="{B4582930-A7F7-47F3-AEED-DD3347F500C2}"/>
          </ac:spMkLst>
        </pc:spChg>
        <pc:spChg chg="add mod topLvl">
          <ac:chgData name="Jacqui McLaughlin" userId="1056f90a-25bb-4eb6-a3f6-947ee50d7a30" providerId="ADAL" clId="{693CC034-CEE3-4312-81E1-A4934960D542}" dt="2021-05-18T08:26:51.916" v="1804" actId="164"/>
          <ac:spMkLst>
            <pc:docMk/>
            <pc:sldMk cId="1644708267" sldId="293"/>
            <ac:spMk id="55" creationId="{321A64DC-276E-4CD5-97C2-CFE2E15C0603}"/>
          </ac:spMkLst>
        </pc:spChg>
        <pc:spChg chg="add mod ord topLvl">
          <ac:chgData name="Jacqui McLaughlin" userId="1056f90a-25bb-4eb6-a3f6-947ee50d7a30" providerId="ADAL" clId="{693CC034-CEE3-4312-81E1-A4934960D542}" dt="2021-05-18T08:26:51.916" v="1804" actId="164"/>
          <ac:spMkLst>
            <pc:docMk/>
            <pc:sldMk cId="1644708267" sldId="293"/>
            <ac:spMk id="56" creationId="{5B914CE4-9948-4CA4-AF43-8F6E0641093F}"/>
          </ac:spMkLst>
        </pc:spChg>
        <pc:spChg chg="add del mod">
          <ac:chgData name="Jacqui McLaughlin" userId="1056f90a-25bb-4eb6-a3f6-947ee50d7a30" providerId="ADAL" clId="{693CC034-CEE3-4312-81E1-A4934960D542}" dt="2021-05-18T07:43:10.720" v="697" actId="478"/>
          <ac:spMkLst>
            <pc:docMk/>
            <pc:sldMk cId="1644708267" sldId="293"/>
            <ac:spMk id="57" creationId="{9CD61D47-BD33-467E-8FBE-9D59539B97DB}"/>
          </ac:spMkLst>
        </pc:spChg>
        <pc:spChg chg="add mod topLvl">
          <ac:chgData name="Jacqui McLaughlin" userId="1056f90a-25bb-4eb6-a3f6-947ee50d7a30" providerId="ADAL" clId="{693CC034-CEE3-4312-81E1-A4934960D542}" dt="2021-05-18T08:24:50.013" v="1785" actId="164"/>
          <ac:spMkLst>
            <pc:docMk/>
            <pc:sldMk cId="1644708267" sldId="293"/>
            <ac:spMk id="58" creationId="{6501AB0E-5D3F-43C2-AAC5-3F78AA521DF3}"/>
          </ac:spMkLst>
        </pc:spChg>
        <pc:spChg chg="add del mod">
          <ac:chgData name="Jacqui McLaughlin" userId="1056f90a-25bb-4eb6-a3f6-947ee50d7a30" providerId="ADAL" clId="{693CC034-CEE3-4312-81E1-A4934960D542}" dt="2021-05-18T07:45:09.744" v="720" actId="478"/>
          <ac:spMkLst>
            <pc:docMk/>
            <pc:sldMk cId="1644708267" sldId="293"/>
            <ac:spMk id="59" creationId="{2CEEAE6A-544A-45F0-8E0A-4E407BB02FD1}"/>
          </ac:spMkLst>
        </pc:spChg>
        <pc:spChg chg="add mod topLvl">
          <ac:chgData name="Jacqui McLaughlin" userId="1056f90a-25bb-4eb6-a3f6-947ee50d7a30" providerId="ADAL" clId="{693CC034-CEE3-4312-81E1-A4934960D542}" dt="2021-05-18T08:24:50.013" v="1785" actId="164"/>
          <ac:spMkLst>
            <pc:docMk/>
            <pc:sldMk cId="1644708267" sldId="293"/>
            <ac:spMk id="60" creationId="{8A4E4304-802E-43EA-8145-0DE89C47C8C5}"/>
          </ac:spMkLst>
        </pc:spChg>
        <pc:spChg chg="add mod topLvl">
          <ac:chgData name="Jacqui McLaughlin" userId="1056f90a-25bb-4eb6-a3f6-947ee50d7a30" providerId="ADAL" clId="{693CC034-CEE3-4312-81E1-A4934960D542}" dt="2021-05-18T08:24:50.013" v="1785" actId="164"/>
          <ac:spMkLst>
            <pc:docMk/>
            <pc:sldMk cId="1644708267" sldId="293"/>
            <ac:spMk id="61" creationId="{B308187F-425B-419C-9EA1-7679402200C8}"/>
          </ac:spMkLst>
        </pc:spChg>
        <pc:spChg chg="add del mod">
          <ac:chgData name="Jacqui McLaughlin" userId="1056f90a-25bb-4eb6-a3f6-947ee50d7a30" providerId="ADAL" clId="{693CC034-CEE3-4312-81E1-A4934960D542}" dt="2021-05-18T07:42:08.088" v="686" actId="478"/>
          <ac:spMkLst>
            <pc:docMk/>
            <pc:sldMk cId="1644708267" sldId="293"/>
            <ac:spMk id="62" creationId="{4FC079B2-DB35-4574-8BB8-EA5F612C8915}"/>
          </ac:spMkLst>
        </pc:spChg>
        <pc:spChg chg="add mod topLvl">
          <ac:chgData name="Jacqui McLaughlin" userId="1056f90a-25bb-4eb6-a3f6-947ee50d7a30" providerId="ADAL" clId="{693CC034-CEE3-4312-81E1-A4934960D542}" dt="2021-05-18T08:24:50.013" v="1785" actId="164"/>
          <ac:spMkLst>
            <pc:docMk/>
            <pc:sldMk cId="1644708267" sldId="293"/>
            <ac:spMk id="63" creationId="{45BCBA6F-8288-4665-8246-9737910E84C9}"/>
          </ac:spMkLst>
        </pc:spChg>
        <pc:spChg chg="add mod topLvl">
          <ac:chgData name="Jacqui McLaughlin" userId="1056f90a-25bb-4eb6-a3f6-947ee50d7a30" providerId="ADAL" clId="{693CC034-CEE3-4312-81E1-A4934960D542}" dt="2021-05-18T08:24:50.013" v="1785" actId="164"/>
          <ac:spMkLst>
            <pc:docMk/>
            <pc:sldMk cId="1644708267" sldId="293"/>
            <ac:spMk id="64" creationId="{6B667E25-395E-4EB0-932A-308EEF9552CF}"/>
          </ac:spMkLst>
        </pc:spChg>
        <pc:spChg chg="add del mod">
          <ac:chgData name="Jacqui McLaughlin" userId="1056f90a-25bb-4eb6-a3f6-947ee50d7a30" providerId="ADAL" clId="{693CC034-CEE3-4312-81E1-A4934960D542}" dt="2021-05-18T07:44:43.625" v="714" actId="478"/>
          <ac:spMkLst>
            <pc:docMk/>
            <pc:sldMk cId="1644708267" sldId="293"/>
            <ac:spMk id="65" creationId="{705DDC9A-F77E-4CB5-99DA-FB986BFA532F}"/>
          </ac:spMkLst>
        </pc:spChg>
        <pc:spChg chg="add mod ord topLvl">
          <ac:chgData name="Jacqui McLaughlin" userId="1056f90a-25bb-4eb6-a3f6-947ee50d7a30" providerId="ADAL" clId="{693CC034-CEE3-4312-81E1-A4934960D542}" dt="2021-05-18T08:24:50.013" v="1785" actId="164"/>
          <ac:spMkLst>
            <pc:docMk/>
            <pc:sldMk cId="1644708267" sldId="293"/>
            <ac:spMk id="66" creationId="{FF431C39-BCB2-49EC-BD5D-2A0B9CACD208}"/>
          </ac:spMkLst>
        </pc:spChg>
        <pc:spChg chg="add mod topLvl">
          <ac:chgData name="Jacqui McLaughlin" userId="1056f90a-25bb-4eb6-a3f6-947ee50d7a30" providerId="ADAL" clId="{693CC034-CEE3-4312-81E1-A4934960D542}" dt="2021-05-18T08:24:50.013" v="1785" actId="164"/>
          <ac:spMkLst>
            <pc:docMk/>
            <pc:sldMk cId="1644708267" sldId="293"/>
            <ac:spMk id="67" creationId="{CB70F3E7-A3B8-4315-A022-39C82DA8529B}"/>
          </ac:spMkLst>
        </pc:spChg>
        <pc:spChg chg="add mod topLvl">
          <ac:chgData name="Jacqui McLaughlin" userId="1056f90a-25bb-4eb6-a3f6-947ee50d7a30" providerId="ADAL" clId="{693CC034-CEE3-4312-81E1-A4934960D542}" dt="2021-05-18T08:24:50.013" v="1785" actId="164"/>
          <ac:spMkLst>
            <pc:docMk/>
            <pc:sldMk cId="1644708267" sldId="293"/>
            <ac:spMk id="68" creationId="{B765F201-C509-4A5E-9E54-F2B3DCBFC280}"/>
          </ac:spMkLst>
        </pc:spChg>
        <pc:spChg chg="add mod topLvl">
          <ac:chgData name="Jacqui McLaughlin" userId="1056f90a-25bb-4eb6-a3f6-947ee50d7a30" providerId="ADAL" clId="{693CC034-CEE3-4312-81E1-A4934960D542}" dt="2021-05-18T08:24:50.013" v="1785" actId="164"/>
          <ac:spMkLst>
            <pc:docMk/>
            <pc:sldMk cId="1644708267" sldId="293"/>
            <ac:spMk id="69" creationId="{46C1D846-708D-4F86-A2EA-4B81FD0F5CE5}"/>
          </ac:spMkLst>
        </pc:spChg>
        <pc:spChg chg="add mod topLvl">
          <ac:chgData name="Jacqui McLaughlin" userId="1056f90a-25bb-4eb6-a3f6-947ee50d7a30" providerId="ADAL" clId="{693CC034-CEE3-4312-81E1-A4934960D542}" dt="2021-05-18T08:24:50.013" v="1785" actId="164"/>
          <ac:spMkLst>
            <pc:docMk/>
            <pc:sldMk cId="1644708267" sldId="293"/>
            <ac:spMk id="71" creationId="{EB787C62-B726-47CB-9CD7-515B62B363EE}"/>
          </ac:spMkLst>
        </pc:spChg>
        <pc:spChg chg="add mod">
          <ac:chgData name="Jacqui McLaughlin" userId="1056f90a-25bb-4eb6-a3f6-947ee50d7a30" providerId="ADAL" clId="{693CC034-CEE3-4312-81E1-A4934960D542}" dt="2021-05-18T07:48:18.489" v="817" actId="14100"/>
          <ac:spMkLst>
            <pc:docMk/>
            <pc:sldMk cId="1644708267" sldId="293"/>
            <ac:spMk id="72" creationId="{87C931D0-1256-484B-8D39-2BF5B495E11C}"/>
          </ac:spMkLst>
        </pc:spChg>
        <pc:spChg chg="add mod">
          <ac:chgData name="Jacqui McLaughlin" userId="1056f90a-25bb-4eb6-a3f6-947ee50d7a30" providerId="ADAL" clId="{693CC034-CEE3-4312-81E1-A4934960D542}" dt="2021-05-18T07:48:13.009" v="816" actId="14100"/>
          <ac:spMkLst>
            <pc:docMk/>
            <pc:sldMk cId="1644708267" sldId="293"/>
            <ac:spMk id="73" creationId="{3400009E-8D22-4D24-AB1C-69D8F741A6C7}"/>
          </ac:spMkLst>
        </pc:spChg>
        <pc:spChg chg="del">
          <ac:chgData name="Jacqui McLaughlin" userId="1056f90a-25bb-4eb6-a3f6-947ee50d7a30" providerId="ADAL" clId="{693CC034-CEE3-4312-81E1-A4934960D542}" dt="2021-05-18T07:33:04.714" v="499" actId="478"/>
          <ac:spMkLst>
            <pc:docMk/>
            <pc:sldMk cId="1644708267" sldId="293"/>
            <ac:spMk id="31748" creationId="{B38C81CA-B02D-4913-BF84-77658F1B753E}"/>
          </ac:spMkLst>
        </pc:spChg>
        <pc:grpChg chg="del">
          <ac:chgData name="Jacqui McLaughlin" userId="1056f90a-25bb-4eb6-a3f6-947ee50d7a30" providerId="ADAL" clId="{693CC034-CEE3-4312-81E1-A4934960D542}" dt="2021-05-18T07:32:58.852" v="497" actId="478"/>
          <ac:grpSpMkLst>
            <pc:docMk/>
            <pc:sldMk cId="1644708267" sldId="293"/>
            <ac:grpSpMk id="26" creationId="{2B89FA52-6C1A-4600-BBCE-D6D6ED1F677E}"/>
          </ac:grpSpMkLst>
        </pc:grpChg>
        <pc:grpChg chg="del">
          <ac:chgData name="Jacqui McLaughlin" userId="1056f90a-25bb-4eb6-a3f6-947ee50d7a30" providerId="ADAL" clId="{693CC034-CEE3-4312-81E1-A4934960D542}" dt="2021-05-18T07:33:12.263" v="501" actId="478"/>
          <ac:grpSpMkLst>
            <pc:docMk/>
            <pc:sldMk cId="1644708267" sldId="293"/>
            <ac:grpSpMk id="29" creationId="{AE62F003-0B33-4F16-A281-68B8D8D9AAF4}"/>
          </ac:grpSpMkLst>
        </pc:grpChg>
        <pc:grpChg chg="add del mod">
          <ac:chgData name="Jacqui McLaughlin" userId="1056f90a-25bb-4eb6-a3f6-947ee50d7a30" providerId="ADAL" clId="{693CC034-CEE3-4312-81E1-A4934960D542}" dt="2021-05-18T08:24:58.578" v="1786" actId="165"/>
          <ac:grpSpMkLst>
            <pc:docMk/>
            <pc:sldMk cId="1644708267" sldId="293"/>
            <ac:grpSpMk id="34" creationId="{8BF96B1A-E1E8-486E-87EB-BEB2C905C9F7}"/>
          </ac:grpSpMkLst>
        </pc:grpChg>
        <pc:grpChg chg="add del mod">
          <ac:chgData name="Jacqui McLaughlin" userId="1056f90a-25bb-4eb6-a3f6-947ee50d7a30" providerId="ADAL" clId="{693CC034-CEE3-4312-81E1-A4934960D542}" dt="2021-05-18T08:23:07.244" v="1767" actId="165"/>
          <ac:grpSpMkLst>
            <pc:docMk/>
            <pc:sldMk cId="1644708267" sldId="293"/>
            <ac:grpSpMk id="35" creationId="{026DCC3A-263A-4CAB-A18C-D140E877723A}"/>
          </ac:grpSpMkLst>
        </pc:grpChg>
        <pc:grpChg chg="add mod">
          <ac:chgData name="Jacqui McLaughlin" userId="1056f90a-25bb-4eb6-a3f6-947ee50d7a30" providerId="ADAL" clId="{693CC034-CEE3-4312-81E1-A4934960D542}" dt="2021-05-18T08:24:50.013" v="1785" actId="164"/>
          <ac:grpSpMkLst>
            <pc:docMk/>
            <pc:sldMk cId="1644708267" sldId="293"/>
            <ac:grpSpMk id="37" creationId="{AD8DE11F-9FFA-42EC-9176-8D09CBA8A3C5}"/>
          </ac:grpSpMkLst>
        </pc:grpChg>
        <pc:grpChg chg="add mod">
          <ac:chgData name="Jacqui McLaughlin" userId="1056f90a-25bb-4eb6-a3f6-947ee50d7a30" providerId="ADAL" clId="{693CC034-CEE3-4312-81E1-A4934960D542}" dt="2021-05-18T08:26:51.916" v="1804" actId="164"/>
          <ac:grpSpMkLst>
            <pc:docMk/>
            <pc:sldMk cId="1644708267" sldId="293"/>
            <ac:grpSpMk id="38" creationId="{A21F3C58-2AB8-4663-9A25-CD51511B9ACB}"/>
          </ac:grpSpMkLst>
        </pc:grpChg>
        <pc:grpChg chg="del">
          <ac:chgData name="Jacqui McLaughlin" userId="1056f90a-25bb-4eb6-a3f6-947ee50d7a30" providerId="ADAL" clId="{693CC034-CEE3-4312-81E1-A4934960D542}" dt="2021-05-18T07:33:12.263" v="501" actId="478"/>
          <ac:grpSpMkLst>
            <pc:docMk/>
            <pc:sldMk cId="1644708267" sldId="293"/>
            <ac:grpSpMk id="31753" creationId="{5043E21A-44D8-4A8E-B6C2-91828DBA5657}"/>
          </ac:grpSpMkLst>
        </pc:grpChg>
        <pc:grpChg chg="del">
          <ac:chgData name="Jacqui McLaughlin" userId="1056f90a-25bb-4eb6-a3f6-947ee50d7a30" providerId="ADAL" clId="{693CC034-CEE3-4312-81E1-A4934960D542}" dt="2021-05-18T07:33:12.263" v="501" actId="478"/>
          <ac:grpSpMkLst>
            <pc:docMk/>
            <pc:sldMk cId="1644708267" sldId="293"/>
            <ac:grpSpMk id="31754" creationId="{AB6EC396-FB59-4267-A270-03E16D4F5666}"/>
          </ac:grpSpMkLst>
        </pc:grpChg>
        <pc:grpChg chg="del">
          <ac:chgData name="Jacqui McLaughlin" userId="1056f90a-25bb-4eb6-a3f6-947ee50d7a30" providerId="ADAL" clId="{693CC034-CEE3-4312-81E1-A4934960D542}" dt="2021-05-18T07:33:12.263" v="501" actId="478"/>
          <ac:grpSpMkLst>
            <pc:docMk/>
            <pc:sldMk cId="1644708267" sldId="293"/>
            <ac:grpSpMk id="31755" creationId="{F62F9EC0-8F2D-4006-A4E9-24F4B795FC19}"/>
          </ac:grpSpMkLst>
        </pc:grpChg>
        <pc:grpChg chg="del">
          <ac:chgData name="Jacqui McLaughlin" userId="1056f90a-25bb-4eb6-a3f6-947ee50d7a30" providerId="ADAL" clId="{693CC034-CEE3-4312-81E1-A4934960D542}" dt="2021-05-18T07:33:12.263" v="501" actId="478"/>
          <ac:grpSpMkLst>
            <pc:docMk/>
            <pc:sldMk cId="1644708267" sldId="293"/>
            <ac:grpSpMk id="31756" creationId="{C1A4703B-0E8C-4739-8F70-6DA2202AC63E}"/>
          </ac:grpSpMkLst>
        </pc:grpChg>
        <pc:picChg chg="del">
          <ac:chgData name="Jacqui McLaughlin" userId="1056f90a-25bb-4eb6-a3f6-947ee50d7a30" providerId="ADAL" clId="{693CC034-CEE3-4312-81E1-A4934960D542}" dt="2021-05-18T07:33:20.081" v="503" actId="478"/>
          <ac:picMkLst>
            <pc:docMk/>
            <pc:sldMk cId="1644708267" sldId="293"/>
            <ac:picMk id="9" creationId="{2673B149-121B-47CF-BF3F-31685DA32E23}"/>
          </ac:picMkLst>
        </pc:picChg>
        <pc:picChg chg="add mod">
          <ac:chgData name="Jacqui McLaughlin" userId="1056f90a-25bb-4eb6-a3f6-947ee50d7a30" providerId="ADAL" clId="{693CC034-CEE3-4312-81E1-A4934960D542}" dt="2021-05-18T08:24:11.498" v="1780" actId="1076"/>
          <ac:picMkLst>
            <pc:docMk/>
            <pc:sldMk cId="1644708267" sldId="293"/>
            <ac:picMk id="27" creationId="{617C5965-647D-4899-B34C-24C48475E1E4}"/>
          </ac:picMkLst>
        </pc:picChg>
        <pc:cxnChg chg="del topLvl">
          <ac:chgData name="Jacqui McLaughlin" userId="1056f90a-25bb-4eb6-a3f6-947ee50d7a30" providerId="ADAL" clId="{693CC034-CEE3-4312-81E1-A4934960D542}" dt="2021-05-18T07:32:58.852" v="497" actId="478"/>
          <ac:cxnSpMkLst>
            <pc:docMk/>
            <pc:sldMk cId="1644708267" sldId="293"/>
            <ac:cxnSpMk id="17" creationId="{9D894E33-CB49-4809-9D26-86E8FF12E0DC}"/>
          </ac:cxnSpMkLst>
        </pc:cxnChg>
        <pc:cxnChg chg="del topLvl">
          <ac:chgData name="Jacqui McLaughlin" userId="1056f90a-25bb-4eb6-a3f6-947ee50d7a30" providerId="ADAL" clId="{693CC034-CEE3-4312-81E1-A4934960D542}" dt="2021-05-18T07:33:02.105" v="498" actId="478"/>
          <ac:cxnSpMkLst>
            <pc:docMk/>
            <pc:sldMk cId="1644708267" sldId="293"/>
            <ac:cxnSpMk id="36" creationId="{368960AE-4710-429E-B627-871DB384DC3C}"/>
          </ac:cxnSpMkLst>
        </pc:cxnChg>
      </pc:sldChg>
      <pc:sldChg chg="addSp delSp modSp add mod">
        <pc:chgData name="Jacqui McLaughlin" userId="1056f90a-25bb-4eb6-a3f6-947ee50d7a30" providerId="ADAL" clId="{693CC034-CEE3-4312-81E1-A4934960D542}" dt="2021-05-19T16:26:01.071" v="1813" actId="1038"/>
        <pc:sldMkLst>
          <pc:docMk/>
          <pc:sldMk cId="413174743" sldId="294"/>
        </pc:sldMkLst>
        <pc:spChg chg="mod">
          <ac:chgData name="Jacqui McLaughlin" userId="1056f90a-25bb-4eb6-a3f6-947ee50d7a30" providerId="ADAL" clId="{693CC034-CEE3-4312-81E1-A4934960D542}" dt="2021-05-18T07:53:50.124" v="907" actId="164"/>
          <ac:spMkLst>
            <pc:docMk/>
            <pc:sldMk cId="413174743" sldId="294"/>
            <ac:spMk id="4" creationId="{A9E16FAF-4420-4BE6-8A32-89B1978D8A48}"/>
          </ac:spMkLst>
        </pc:spChg>
        <pc:spChg chg="mod">
          <ac:chgData name="Jacqui McLaughlin" userId="1056f90a-25bb-4eb6-a3f6-947ee50d7a30" providerId="ADAL" clId="{693CC034-CEE3-4312-81E1-A4934960D542}" dt="2021-05-18T07:55:56.087" v="943" actId="13822"/>
          <ac:spMkLst>
            <pc:docMk/>
            <pc:sldMk cId="413174743" sldId="294"/>
            <ac:spMk id="13" creationId="{84364B89-FD4E-4524-B55B-2A361D472D71}"/>
          </ac:spMkLst>
        </pc:spChg>
        <pc:spChg chg="mod">
          <ac:chgData name="Jacqui McLaughlin" userId="1056f90a-25bb-4eb6-a3f6-947ee50d7a30" providerId="ADAL" clId="{693CC034-CEE3-4312-81E1-A4934960D542}" dt="2021-05-18T07:54:56.274" v="935" actId="13822"/>
          <ac:spMkLst>
            <pc:docMk/>
            <pc:sldMk cId="413174743" sldId="294"/>
            <ac:spMk id="14" creationId="{4A0F392D-E5A0-4AF5-A9E6-B151C9E17AF3}"/>
          </ac:spMkLst>
        </pc:spChg>
        <pc:spChg chg="mod">
          <ac:chgData name="Jacqui McLaughlin" userId="1056f90a-25bb-4eb6-a3f6-947ee50d7a30" providerId="ADAL" clId="{693CC034-CEE3-4312-81E1-A4934960D542}" dt="2021-05-18T07:55:16.861" v="938" actId="13822"/>
          <ac:spMkLst>
            <pc:docMk/>
            <pc:sldMk cId="413174743" sldId="294"/>
            <ac:spMk id="15" creationId="{8302F94E-1122-47BB-B1CD-399F9A44479C}"/>
          </ac:spMkLst>
        </pc:spChg>
        <pc:spChg chg="mod">
          <ac:chgData name="Jacqui McLaughlin" userId="1056f90a-25bb-4eb6-a3f6-947ee50d7a30" providerId="ADAL" clId="{693CC034-CEE3-4312-81E1-A4934960D542}" dt="2021-05-18T07:55:45.372" v="942" actId="13822"/>
          <ac:spMkLst>
            <pc:docMk/>
            <pc:sldMk cId="413174743" sldId="294"/>
            <ac:spMk id="16" creationId="{1FD7BFFF-DFEB-4579-8F34-CBA11BE5B7D5}"/>
          </ac:spMkLst>
        </pc:spChg>
        <pc:spChg chg="mod">
          <ac:chgData name="Jacqui McLaughlin" userId="1056f90a-25bb-4eb6-a3f6-947ee50d7a30" providerId="ADAL" clId="{693CC034-CEE3-4312-81E1-A4934960D542}" dt="2021-05-18T07:54:16.100" v="934"/>
          <ac:spMkLst>
            <pc:docMk/>
            <pc:sldMk cId="413174743" sldId="294"/>
            <ac:spMk id="17" creationId="{DB3D7B6B-B7A5-49A0-BC80-CD4166E81E78}"/>
          </ac:spMkLst>
        </pc:spChg>
        <pc:spChg chg="mod">
          <ac:chgData name="Jacqui McLaughlin" userId="1056f90a-25bb-4eb6-a3f6-947ee50d7a30" providerId="ADAL" clId="{693CC034-CEE3-4312-81E1-A4934960D542}" dt="2021-05-18T08:05:24.615" v="1152" actId="2085"/>
          <ac:spMkLst>
            <pc:docMk/>
            <pc:sldMk cId="413174743" sldId="294"/>
            <ac:spMk id="18" creationId="{3CAE6096-D630-4AAF-B578-4953B0C8EA59}"/>
          </ac:spMkLst>
        </pc:spChg>
        <pc:spChg chg="mod">
          <ac:chgData name="Jacqui McLaughlin" userId="1056f90a-25bb-4eb6-a3f6-947ee50d7a30" providerId="ADAL" clId="{693CC034-CEE3-4312-81E1-A4934960D542}" dt="2021-05-19T16:25:54.922" v="1812" actId="1035"/>
          <ac:spMkLst>
            <pc:docMk/>
            <pc:sldMk cId="413174743" sldId="294"/>
            <ac:spMk id="19" creationId="{3406B7BB-FB9F-409B-B201-27F4C97C9E45}"/>
          </ac:spMkLst>
        </pc:spChg>
        <pc:spChg chg="mod">
          <ac:chgData name="Jacqui McLaughlin" userId="1056f90a-25bb-4eb6-a3f6-947ee50d7a30" providerId="ADAL" clId="{693CC034-CEE3-4312-81E1-A4934960D542}" dt="2021-05-18T07:56:01.258" v="944" actId="207"/>
          <ac:spMkLst>
            <pc:docMk/>
            <pc:sldMk cId="413174743" sldId="294"/>
            <ac:spMk id="20" creationId="{B2818A00-38C5-4C4B-94E3-F50AFFCF1108}"/>
          </ac:spMkLst>
        </pc:spChg>
        <pc:spChg chg="mod">
          <ac:chgData name="Jacqui McLaughlin" userId="1056f90a-25bb-4eb6-a3f6-947ee50d7a30" providerId="ADAL" clId="{693CC034-CEE3-4312-81E1-A4934960D542}" dt="2021-05-18T07:55:42.647" v="941" actId="207"/>
          <ac:spMkLst>
            <pc:docMk/>
            <pc:sldMk cId="413174743" sldId="294"/>
            <ac:spMk id="21" creationId="{62AA8D65-9401-43AA-ACF7-CF3A0C413FE7}"/>
          </ac:spMkLst>
        </pc:spChg>
        <pc:spChg chg="mod">
          <ac:chgData name="Jacqui McLaughlin" userId="1056f90a-25bb-4eb6-a3f6-947ee50d7a30" providerId="ADAL" clId="{693CC034-CEE3-4312-81E1-A4934960D542}" dt="2021-05-19T16:26:01.071" v="1813" actId="1038"/>
          <ac:spMkLst>
            <pc:docMk/>
            <pc:sldMk cId="413174743" sldId="294"/>
            <ac:spMk id="22" creationId="{5C299F93-07AE-4FF7-A125-A9A6B33FAEB6}"/>
          </ac:spMkLst>
        </pc:spChg>
        <pc:spChg chg="add mod">
          <ac:chgData name="Jacqui McLaughlin" userId="1056f90a-25bb-4eb6-a3f6-947ee50d7a30" providerId="ADAL" clId="{693CC034-CEE3-4312-81E1-A4934960D542}" dt="2021-05-18T07:54:16.100" v="934"/>
          <ac:spMkLst>
            <pc:docMk/>
            <pc:sldMk cId="413174743" sldId="294"/>
            <ac:spMk id="23" creationId="{C877D1A8-2697-4933-B7E9-AE71874A1AD2}"/>
          </ac:spMkLst>
        </pc:spChg>
        <pc:spChg chg="add mod">
          <ac:chgData name="Jacqui McLaughlin" userId="1056f90a-25bb-4eb6-a3f6-947ee50d7a30" providerId="ADAL" clId="{693CC034-CEE3-4312-81E1-A4934960D542}" dt="2021-05-18T07:58:41.344" v="1064" actId="2085"/>
          <ac:spMkLst>
            <pc:docMk/>
            <pc:sldMk cId="413174743" sldId="294"/>
            <ac:spMk id="24" creationId="{5BFC8BF5-ADF5-4732-85C2-20554E275CBB}"/>
          </ac:spMkLst>
        </pc:spChg>
        <pc:spChg chg="add mod">
          <ac:chgData name="Jacqui McLaughlin" userId="1056f90a-25bb-4eb6-a3f6-947ee50d7a30" providerId="ADAL" clId="{693CC034-CEE3-4312-81E1-A4934960D542}" dt="2021-05-18T07:54:16.100" v="934"/>
          <ac:spMkLst>
            <pc:docMk/>
            <pc:sldMk cId="413174743" sldId="294"/>
            <ac:spMk id="25" creationId="{B5B6B2E5-ED6B-44C1-8686-C0E8DC83A1E7}"/>
          </ac:spMkLst>
        </pc:spChg>
        <pc:spChg chg="add del mod">
          <ac:chgData name="Jacqui McLaughlin" userId="1056f90a-25bb-4eb6-a3f6-947ee50d7a30" providerId="ADAL" clId="{693CC034-CEE3-4312-81E1-A4934960D542}" dt="2021-05-18T08:05:06.457" v="1149" actId="478"/>
          <ac:spMkLst>
            <pc:docMk/>
            <pc:sldMk cId="413174743" sldId="294"/>
            <ac:spMk id="26" creationId="{2FD02478-7151-4459-963C-044536FC10B3}"/>
          </ac:spMkLst>
        </pc:spChg>
        <pc:spChg chg="add mod">
          <ac:chgData name="Jacqui McLaughlin" userId="1056f90a-25bb-4eb6-a3f6-947ee50d7a30" providerId="ADAL" clId="{693CC034-CEE3-4312-81E1-A4934960D542}" dt="2021-05-18T07:54:16.100" v="934"/>
          <ac:spMkLst>
            <pc:docMk/>
            <pc:sldMk cId="413174743" sldId="294"/>
            <ac:spMk id="27" creationId="{20C0B977-6A93-4B2B-8D48-FE8CFBC47C7C}"/>
          </ac:spMkLst>
        </pc:spChg>
        <pc:spChg chg="del">
          <ac:chgData name="Jacqui McLaughlin" userId="1056f90a-25bb-4eb6-a3f6-947ee50d7a30" providerId="ADAL" clId="{693CC034-CEE3-4312-81E1-A4934960D542}" dt="2021-05-18T07:53:00.985" v="853" actId="478"/>
          <ac:spMkLst>
            <pc:docMk/>
            <pc:sldMk cId="413174743" sldId="294"/>
            <ac:spMk id="29" creationId="{65ECACE1-A525-4304-BD84-9E2751A96F92}"/>
          </ac:spMkLst>
        </pc:spChg>
        <pc:spChg chg="add mod">
          <ac:chgData name="Jacqui McLaughlin" userId="1056f90a-25bb-4eb6-a3f6-947ee50d7a30" providerId="ADAL" clId="{693CC034-CEE3-4312-81E1-A4934960D542}" dt="2021-05-18T07:58:54.902" v="1067" actId="2085"/>
          <ac:spMkLst>
            <pc:docMk/>
            <pc:sldMk cId="413174743" sldId="294"/>
            <ac:spMk id="30" creationId="{5FB27929-F870-473A-8425-FD188936ED90}"/>
          </ac:spMkLst>
        </pc:spChg>
        <pc:spChg chg="add mod">
          <ac:chgData name="Jacqui McLaughlin" userId="1056f90a-25bb-4eb6-a3f6-947ee50d7a30" providerId="ADAL" clId="{693CC034-CEE3-4312-81E1-A4934960D542}" dt="2021-05-18T07:54:16.100" v="934"/>
          <ac:spMkLst>
            <pc:docMk/>
            <pc:sldMk cId="413174743" sldId="294"/>
            <ac:spMk id="31" creationId="{D5945CFA-8908-4E59-95B2-FF457C7AF282}"/>
          </ac:spMkLst>
        </pc:spChg>
        <pc:spChg chg="del">
          <ac:chgData name="Jacqui McLaughlin" userId="1056f90a-25bb-4eb6-a3f6-947ee50d7a30" providerId="ADAL" clId="{693CC034-CEE3-4312-81E1-A4934960D542}" dt="2021-05-18T07:53:05.288" v="854" actId="478"/>
          <ac:spMkLst>
            <pc:docMk/>
            <pc:sldMk cId="413174743" sldId="294"/>
            <ac:spMk id="32" creationId="{287EE6D4-1EBD-4B35-9F25-B7C435FB797B}"/>
          </ac:spMkLst>
        </pc:spChg>
        <pc:spChg chg="mod">
          <ac:chgData name="Jacqui McLaughlin" userId="1056f90a-25bb-4eb6-a3f6-947ee50d7a30" providerId="ADAL" clId="{693CC034-CEE3-4312-81E1-A4934960D542}" dt="2021-05-18T07:53:50.124" v="907" actId="164"/>
          <ac:spMkLst>
            <pc:docMk/>
            <pc:sldMk cId="413174743" sldId="294"/>
            <ac:spMk id="35" creationId="{02D6CCB0-6117-4865-8BE2-58A385C8DA81}"/>
          </ac:spMkLst>
        </pc:spChg>
        <pc:spChg chg="add mod">
          <ac:chgData name="Jacqui McLaughlin" userId="1056f90a-25bb-4eb6-a3f6-947ee50d7a30" providerId="ADAL" clId="{693CC034-CEE3-4312-81E1-A4934960D542}" dt="2021-05-18T07:54:16.100" v="934"/>
          <ac:spMkLst>
            <pc:docMk/>
            <pc:sldMk cId="413174743" sldId="294"/>
            <ac:spMk id="36" creationId="{CD55DCAA-EA18-4AF9-89F2-E156F3D353D1}"/>
          </ac:spMkLst>
        </pc:spChg>
        <pc:spChg chg="add mod">
          <ac:chgData name="Jacqui McLaughlin" userId="1056f90a-25bb-4eb6-a3f6-947ee50d7a30" providerId="ADAL" clId="{693CC034-CEE3-4312-81E1-A4934960D542}" dt="2021-05-18T07:54:16.100" v="934"/>
          <ac:spMkLst>
            <pc:docMk/>
            <pc:sldMk cId="413174743" sldId="294"/>
            <ac:spMk id="37" creationId="{83208AFB-D656-406E-8B2F-23AFEE82F72D}"/>
          </ac:spMkLst>
        </pc:spChg>
        <pc:spChg chg="add mod">
          <ac:chgData name="Jacqui McLaughlin" userId="1056f90a-25bb-4eb6-a3f6-947ee50d7a30" providerId="ADAL" clId="{693CC034-CEE3-4312-81E1-A4934960D542}" dt="2021-05-18T07:54:16.100" v="934"/>
          <ac:spMkLst>
            <pc:docMk/>
            <pc:sldMk cId="413174743" sldId="294"/>
            <ac:spMk id="38" creationId="{03B56592-6342-4818-8CE3-82C8DA215AA8}"/>
          </ac:spMkLst>
        </pc:spChg>
        <pc:spChg chg="add mod">
          <ac:chgData name="Jacqui McLaughlin" userId="1056f90a-25bb-4eb6-a3f6-947ee50d7a30" providerId="ADAL" clId="{693CC034-CEE3-4312-81E1-A4934960D542}" dt="2021-05-18T07:54:16.100" v="934"/>
          <ac:spMkLst>
            <pc:docMk/>
            <pc:sldMk cId="413174743" sldId="294"/>
            <ac:spMk id="39" creationId="{ECCA751C-E427-411D-A7C4-5802AA8196A2}"/>
          </ac:spMkLst>
        </pc:spChg>
        <pc:spChg chg="add mod topLvl">
          <ac:chgData name="Jacqui McLaughlin" userId="1056f90a-25bb-4eb6-a3f6-947ee50d7a30" providerId="ADAL" clId="{693CC034-CEE3-4312-81E1-A4934960D542}" dt="2021-05-18T07:59:55.112" v="1076" actId="14100"/>
          <ac:spMkLst>
            <pc:docMk/>
            <pc:sldMk cId="413174743" sldId="294"/>
            <ac:spMk id="40" creationId="{DF416D36-E583-42BB-86F9-E0E1D845062B}"/>
          </ac:spMkLst>
        </pc:spChg>
        <pc:spChg chg="add mod">
          <ac:chgData name="Jacqui McLaughlin" userId="1056f90a-25bb-4eb6-a3f6-947ee50d7a30" providerId="ADAL" clId="{693CC034-CEE3-4312-81E1-A4934960D542}" dt="2021-05-18T07:54:16.100" v="934"/>
          <ac:spMkLst>
            <pc:docMk/>
            <pc:sldMk cId="413174743" sldId="294"/>
            <ac:spMk id="41" creationId="{0BADEEC9-B9D8-48D7-A10E-E0997A368F9B}"/>
          </ac:spMkLst>
        </pc:spChg>
        <pc:spChg chg="add mod">
          <ac:chgData name="Jacqui McLaughlin" userId="1056f90a-25bb-4eb6-a3f6-947ee50d7a30" providerId="ADAL" clId="{693CC034-CEE3-4312-81E1-A4934960D542}" dt="2021-05-18T07:57:35.529" v="1027" actId="1037"/>
          <ac:spMkLst>
            <pc:docMk/>
            <pc:sldMk cId="413174743" sldId="294"/>
            <ac:spMk id="42" creationId="{0A403F7A-7F7A-4B2B-BD45-A47E7959B1FE}"/>
          </ac:spMkLst>
        </pc:spChg>
        <pc:spChg chg="add mod">
          <ac:chgData name="Jacqui McLaughlin" userId="1056f90a-25bb-4eb6-a3f6-947ee50d7a30" providerId="ADAL" clId="{693CC034-CEE3-4312-81E1-A4934960D542}" dt="2021-05-18T07:54:16.100" v="934"/>
          <ac:spMkLst>
            <pc:docMk/>
            <pc:sldMk cId="413174743" sldId="294"/>
            <ac:spMk id="43" creationId="{09A60431-35C8-42CB-ABD4-BD1F6037D16B}"/>
          </ac:spMkLst>
        </pc:spChg>
        <pc:spChg chg="add del mod">
          <ac:chgData name="Jacqui McLaughlin" userId="1056f90a-25bb-4eb6-a3f6-947ee50d7a30" providerId="ADAL" clId="{693CC034-CEE3-4312-81E1-A4934960D542}" dt="2021-05-18T07:57:21.634" v="955" actId="478"/>
          <ac:spMkLst>
            <pc:docMk/>
            <pc:sldMk cId="413174743" sldId="294"/>
            <ac:spMk id="44" creationId="{2E1F6F58-0B09-415A-B463-7B8FEA874783}"/>
          </ac:spMkLst>
        </pc:spChg>
        <pc:spChg chg="add mod">
          <ac:chgData name="Jacqui McLaughlin" userId="1056f90a-25bb-4eb6-a3f6-947ee50d7a30" providerId="ADAL" clId="{693CC034-CEE3-4312-81E1-A4934960D542}" dt="2021-05-18T07:57:35.529" v="1027" actId="1037"/>
          <ac:spMkLst>
            <pc:docMk/>
            <pc:sldMk cId="413174743" sldId="294"/>
            <ac:spMk id="45" creationId="{8176EFBC-2770-4B05-ADC7-8896BB2FDDA9}"/>
          </ac:spMkLst>
        </pc:spChg>
        <pc:spChg chg="add mod">
          <ac:chgData name="Jacqui McLaughlin" userId="1056f90a-25bb-4eb6-a3f6-947ee50d7a30" providerId="ADAL" clId="{693CC034-CEE3-4312-81E1-A4934960D542}" dt="2021-05-18T07:54:16.100" v="934"/>
          <ac:spMkLst>
            <pc:docMk/>
            <pc:sldMk cId="413174743" sldId="294"/>
            <ac:spMk id="46" creationId="{4FD1EEE2-0D71-4E10-9BBF-77A331670B47}"/>
          </ac:spMkLst>
        </pc:spChg>
        <pc:spChg chg="add mod">
          <ac:chgData name="Jacqui McLaughlin" userId="1056f90a-25bb-4eb6-a3f6-947ee50d7a30" providerId="ADAL" clId="{693CC034-CEE3-4312-81E1-A4934960D542}" dt="2021-05-18T07:54:16.100" v="934"/>
          <ac:spMkLst>
            <pc:docMk/>
            <pc:sldMk cId="413174743" sldId="294"/>
            <ac:spMk id="47" creationId="{7ED3DE18-4441-478D-B843-D34712C05284}"/>
          </ac:spMkLst>
        </pc:spChg>
        <pc:spChg chg="add mod">
          <ac:chgData name="Jacqui McLaughlin" userId="1056f90a-25bb-4eb6-a3f6-947ee50d7a30" providerId="ADAL" clId="{693CC034-CEE3-4312-81E1-A4934960D542}" dt="2021-05-18T07:58:20.792" v="1030" actId="2085"/>
          <ac:spMkLst>
            <pc:docMk/>
            <pc:sldMk cId="413174743" sldId="294"/>
            <ac:spMk id="48" creationId="{3C3780AC-F9C5-4FBB-8C1F-301D8C2EA7A4}"/>
          </ac:spMkLst>
        </pc:spChg>
        <pc:spChg chg="add mod">
          <ac:chgData name="Jacqui McLaughlin" userId="1056f90a-25bb-4eb6-a3f6-947ee50d7a30" providerId="ADAL" clId="{693CC034-CEE3-4312-81E1-A4934960D542}" dt="2021-05-18T07:54:16.100" v="934"/>
          <ac:spMkLst>
            <pc:docMk/>
            <pc:sldMk cId="413174743" sldId="294"/>
            <ac:spMk id="49" creationId="{07DDD56E-2E1A-4F46-9ADB-40CE517096BF}"/>
          </ac:spMkLst>
        </pc:spChg>
        <pc:spChg chg="add mod">
          <ac:chgData name="Jacqui McLaughlin" userId="1056f90a-25bb-4eb6-a3f6-947ee50d7a30" providerId="ADAL" clId="{693CC034-CEE3-4312-81E1-A4934960D542}" dt="2021-05-18T07:54:16.100" v="934"/>
          <ac:spMkLst>
            <pc:docMk/>
            <pc:sldMk cId="413174743" sldId="294"/>
            <ac:spMk id="50" creationId="{053C4733-02D8-4371-9435-AE7404BCF4CA}"/>
          </ac:spMkLst>
        </pc:spChg>
        <pc:spChg chg="add mod">
          <ac:chgData name="Jacqui McLaughlin" userId="1056f90a-25bb-4eb6-a3f6-947ee50d7a30" providerId="ADAL" clId="{693CC034-CEE3-4312-81E1-A4934960D542}" dt="2021-05-18T08:06:26.947" v="1157" actId="13822"/>
          <ac:spMkLst>
            <pc:docMk/>
            <pc:sldMk cId="413174743" sldId="294"/>
            <ac:spMk id="51" creationId="{21290326-814C-4D7A-8B47-F6DA154724AF}"/>
          </ac:spMkLst>
        </pc:spChg>
        <pc:spChg chg="add mod">
          <ac:chgData name="Jacqui McLaughlin" userId="1056f90a-25bb-4eb6-a3f6-947ee50d7a30" providerId="ADAL" clId="{693CC034-CEE3-4312-81E1-A4934960D542}" dt="2021-05-18T08:06:37.090" v="1159" actId="207"/>
          <ac:spMkLst>
            <pc:docMk/>
            <pc:sldMk cId="413174743" sldId="294"/>
            <ac:spMk id="52" creationId="{FA4B9AE9-ED03-4479-88BD-0129B71A76B9}"/>
          </ac:spMkLst>
        </pc:spChg>
        <pc:spChg chg="add mod">
          <ac:chgData name="Jacqui McLaughlin" userId="1056f90a-25bb-4eb6-a3f6-947ee50d7a30" providerId="ADAL" clId="{693CC034-CEE3-4312-81E1-A4934960D542}" dt="2021-05-18T08:05:46.949" v="1154" actId="207"/>
          <ac:spMkLst>
            <pc:docMk/>
            <pc:sldMk cId="413174743" sldId="294"/>
            <ac:spMk id="53" creationId="{0090D45F-E297-4742-84C9-DC2F2046BEEE}"/>
          </ac:spMkLst>
        </pc:spChg>
        <pc:spChg chg="add mod">
          <ac:chgData name="Jacqui McLaughlin" userId="1056f90a-25bb-4eb6-a3f6-947ee50d7a30" providerId="ADAL" clId="{693CC034-CEE3-4312-81E1-A4934960D542}" dt="2021-05-18T08:06:17.655" v="1156" actId="207"/>
          <ac:spMkLst>
            <pc:docMk/>
            <pc:sldMk cId="413174743" sldId="294"/>
            <ac:spMk id="54" creationId="{8E5ABADF-CD70-4CF0-8012-16C1608AA4F2}"/>
          </ac:spMkLst>
        </pc:spChg>
        <pc:spChg chg="add mod">
          <ac:chgData name="Jacqui McLaughlin" userId="1056f90a-25bb-4eb6-a3f6-947ee50d7a30" providerId="ADAL" clId="{693CC034-CEE3-4312-81E1-A4934960D542}" dt="2021-05-18T07:54:16.100" v="934"/>
          <ac:spMkLst>
            <pc:docMk/>
            <pc:sldMk cId="413174743" sldId="294"/>
            <ac:spMk id="55" creationId="{6AEFD03C-FF66-4996-9028-8550CB4FAA0B}"/>
          </ac:spMkLst>
        </pc:spChg>
        <pc:spChg chg="add mod">
          <ac:chgData name="Jacqui McLaughlin" userId="1056f90a-25bb-4eb6-a3f6-947ee50d7a30" providerId="ADAL" clId="{693CC034-CEE3-4312-81E1-A4934960D542}" dt="2021-05-18T07:54:16.100" v="934"/>
          <ac:spMkLst>
            <pc:docMk/>
            <pc:sldMk cId="413174743" sldId="294"/>
            <ac:spMk id="56" creationId="{C047A22C-3EA5-48F5-A07B-9FFFDA613DE5}"/>
          </ac:spMkLst>
        </pc:spChg>
        <pc:spChg chg="add mod">
          <ac:chgData name="Jacqui McLaughlin" userId="1056f90a-25bb-4eb6-a3f6-947ee50d7a30" providerId="ADAL" clId="{693CC034-CEE3-4312-81E1-A4934960D542}" dt="2021-05-18T07:54:16.100" v="934"/>
          <ac:spMkLst>
            <pc:docMk/>
            <pc:sldMk cId="413174743" sldId="294"/>
            <ac:spMk id="57" creationId="{1DA661AB-D99A-4F3F-A69B-1B994B829813}"/>
          </ac:spMkLst>
        </pc:spChg>
        <pc:spChg chg="add mod">
          <ac:chgData name="Jacqui McLaughlin" userId="1056f90a-25bb-4eb6-a3f6-947ee50d7a30" providerId="ADAL" clId="{693CC034-CEE3-4312-81E1-A4934960D542}" dt="2021-05-18T08:04:33.808" v="1101" actId="14100"/>
          <ac:spMkLst>
            <pc:docMk/>
            <pc:sldMk cId="413174743" sldId="294"/>
            <ac:spMk id="58" creationId="{817963DC-52D4-4E7E-97BC-054862224149}"/>
          </ac:spMkLst>
        </pc:spChg>
        <pc:spChg chg="add mod">
          <ac:chgData name="Jacqui McLaughlin" userId="1056f90a-25bb-4eb6-a3f6-947ee50d7a30" providerId="ADAL" clId="{693CC034-CEE3-4312-81E1-A4934960D542}" dt="2021-05-18T07:58:41.344" v="1064" actId="2085"/>
          <ac:spMkLst>
            <pc:docMk/>
            <pc:sldMk cId="413174743" sldId="294"/>
            <ac:spMk id="59" creationId="{83B43C46-BC17-4B86-A836-F5E60A28A234}"/>
          </ac:spMkLst>
        </pc:spChg>
        <pc:spChg chg="add mod">
          <ac:chgData name="Jacqui McLaughlin" userId="1056f90a-25bb-4eb6-a3f6-947ee50d7a30" providerId="ADAL" clId="{693CC034-CEE3-4312-81E1-A4934960D542}" dt="2021-05-18T07:58:20.792" v="1030" actId="2085"/>
          <ac:spMkLst>
            <pc:docMk/>
            <pc:sldMk cId="413174743" sldId="294"/>
            <ac:spMk id="60" creationId="{CC479C99-111F-4A06-8946-91C977F3CAD0}"/>
          </ac:spMkLst>
        </pc:spChg>
        <pc:spChg chg="add mod">
          <ac:chgData name="Jacqui McLaughlin" userId="1056f90a-25bb-4eb6-a3f6-947ee50d7a30" providerId="ADAL" clId="{693CC034-CEE3-4312-81E1-A4934960D542}" dt="2021-05-18T07:58:54.902" v="1067" actId="2085"/>
          <ac:spMkLst>
            <pc:docMk/>
            <pc:sldMk cId="413174743" sldId="294"/>
            <ac:spMk id="61" creationId="{9BE5E432-6CDE-4C0C-B3B1-7AF442B08413}"/>
          </ac:spMkLst>
        </pc:spChg>
        <pc:spChg chg="add mod topLvl">
          <ac:chgData name="Jacqui McLaughlin" userId="1056f90a-25bb-4eb6-a3f6-947ee50d7a30" providerId="ADAL" clId="{693CC034-CEE3-4312-81E1-A4934960D542}" dt="2021-05-18T07:59:48.608" v="1075" actId="165"/>
          <ac:spMkLst>
            <pc:docMk/>
            <pc:sldMk cId="413174743" sldId="294"/>
            <ac:spMk id="62" creationId="{E6FEE8E8-23F3-4E41-A90E-2F77BCD4B013}"/>
          </ac:spMkLst>
        </pc:spChg>
        <pc:grpChg chg="add mod">
          <ac:chgData name="Jacqui McLaughlin" userId="1056f90a-25bb-4eb6-a3f6-947ee50d7a30" providerId="ADAL" clId="{693CC034-CEE3-4312-81E1-A4934960D542}" dt="2021-05-18T07:53:54.113" v="933" actId="1037"/>
          <ac:grpSpMkLst>
            <pc:docMk/>
            <pc:sldMk cId="413174743" sldId="294"/>
            <ac:grpSpMk id="2" creationId="{C151689A-9D36-4E94-91C8-CA312AA3AB30}"/>
          </ac:grpSpMkLst>
        </pc:grpChg>
        <pc:grpChg chg="add mod">
          <ac:chgData name="Jacqui McLaughlin" userId="1056f90a-25bb-4eb6-a3f6-947ee50d7a30" providerId="ADAL" clId="{693CC034-CEE3-4312-81E1-A4934960D542}" dt="2021-05-18T07:58:26.988" v="1061" actId="1038"/>
          <ac:grpSpMkLst>
            <pc:docMk/>
            <pc:sldMk cId="413174743" sldId="294"/>
            <ac:grpSpMk id="3" creationId="{5C1ACF68-5408-4283-94A0-65C92432D8E0}"/>
          </ac:grpSpMkLst>
        </pc:grpChg>
        <pc:grpChg chg="add mod">
          <ac:chgData name="Jacqui McLaughlin" userId="1056f90a-25bb-4eb6-a3f6-947ee50d7a30" providerId="ADAL" clId="{693CC034-CEE3-4312-81E1-A4934960D542}" dt="2021-05-18T07:58:35.458" v="1062" actId="164"/>
          <ac:grpSpMkLst>
            <pc:docMk/>
            <pc:sldMk cId="413174743" sldId="294"/>
            <ac:grpSpMk id="5" creationId="{F3374520-9FE5-4406-9D12-712F79D1CD04}"/>
          </ac:grpSpMkLst>
        </pc:grpChg>
        <pc:grpChg chg="add mod">
          <ac:chgData name="Jacqui McLaughlin" userId="1056f90a-25bb-4eb6-a3f6-947ee50d7a30" providerId="ADAL" clId="{693CC034-CEE3-4312-81E1-A4934960D542}" dt="2021-05-18T07:59:02.089" v="1068" actId="1076"/>
          <ac:grpSpMkLst>
            <pc:docMk/>
            <pc:sldMk cId="413174743" sldId="294"/>
            <ac:grpSpMk id="6" creationId="{37498087-8D16-434B-AD25-26472990075B}"/>
          </ac:grpSpMkLst>
        </pc:grpChg>
        <pc:grpChg chg="add del mod">
          <ac:chgData name="Jacqui McLaughlin" userId="1056f90a-25bb-4eb6-a3f6-947ee50d7a30" providerId="ADAL" clId="{693CC034-CEE3-4312-81E1-A4934960D542}" dt="2021-05-18T07:59:48.608" v="1075" actId="165"/>
          <ac:grpSpMkLst>
            <pc:docMk/>
            <pc:sldMk cId="413174743" sldId="294"/>
            <ac:grpSpMk id="7" creationId="{84D8F0A0-F008-459B-B493-E5F894150DF9}"/>
          </ac:grpSpMkLst>
        </pc:grpChg>
        <pc:grpChg chg="add mod">
          <ac:chgData name="Jacqui McLaughlin" userId="1056f90a-25bb-4eb6-a3f6-947ee50d7a30" providerId="ADAL" clId="{693CC034-CEE3-4312-81E1-A4934960D542}" dt="2021-05-19T16:25:47.639" v="1811" actId="1076"/>
          <ac:grpSpMkLst>
            <pc:docMk/>
            <pc:sldMk cId="413174743" sldId="294"/>
            <ac:grpSpMk id="12" creationId="{D1B40C12-6C47-4E02-A912-10FACEDB2B17}"/>
          </ac:grpSpMkLst>
        </pc:grpChg>
        <pc:graphicFrameChg chg="del">
          <ac:chgData name="Jacqui McLaughlin" userId="1056f90a-25bb-4eb6-a3f6-947ee50d7a30" providerId="ADAL" clId="{693CC034-CEE3-4312-81E1-A4934960D542}" dt="2021-05-18T07:52:52.294" v="851" actId="478"/>
          <ac:graphicFrameMkLst>
            <pc:docMk/>
            <pc:sldMk cId="413174743" sldId="294"/>
            <ac:graphicFrameMk id="33" creationId="{0179F50A-B207-4D53-8C55-9C0E6A927968}"/>
          </ac:graphicFrameMkLst>
        </pc:graphicFrameChg>
        <pc:picChg chg="mod">
          <ac:chgData name="Jacqui McLaughlin" userId="1056f90a-25bb-4eb6-a3f6-947ee50d7a30" providerId="ADAL" clId="{693CC034-CEE3-4312-81E1-A4934960D542}" dt="2021-05-18T07:59:11.017" v="1070" actId="1076"/>
          <ac:picMkLst>
            <pc:docMk/>
            <pc:sldMk cId="413174743" sldId="294"/>
            <ac:picMk id="28" creationId="{00CCF83B-1B3F-46DD-8C8B-00BF09320826}"/>
          </ac:picMkLst>
        </pc:picChg>
        <pc:cxnChg chg="del">
          <ac:chgData name="Jacqui McLaughlin" userId="1056f90a-25bb-4eb6-a3f6-947ee50d7a30" providerId="ADAL" clId="{693CC034-CEE3-4312-81E1-A4934960D542}" dt="2021-05-18T07:52:57.003" v="852" actId="478"/>
          <ac:cxnSpMkLst>
            <pc:docMk/>
            <pc:sldMk cId="413174743" sldId="294"/>
            <ac:cxnSpMk id="34" creationId="{713C8EBF-C636-44A5-BCD6-266902D6DD55}"/>
          </ac:cxnSpMkLst>
        </pc:cxnChg>
      </pc:sldChg>
      <pc:sldChg chg="add del">
        <pc:chgData name="Jacqui McLaughlin" userId="1056f90a-25bb-4eb6-a3f6-947ee50d7a30" providerId="ADAL" clId="{693CC034-CEE3-4312-81E1-A4934960D542}" dt="2021-05-18T07:34:07.330" v="509"/>
        <pc:sldMkLst>
          <pc:docMk/>
          <pc:sldMk cId="930667408" sldId="294"/>
        </pc:sldMkLst>
      </pc:sldChg>
      <pc:sldChg chg="addSp delSp modSp add mod ord">
        <pc:chgData name="Jacqui McLaughlin" userId="1056f90a-25bb-4eb6-a3f6-947ee50d7a30" providerId="ADAL" clId="{693CC034-CEE3-4312-81E1-A4934960D542}" dt="2021-05-18T08:29:10.974" v="1810" actId="208"/>
        <pc:sldMkLst>
          <pc:docMk/>
          <pc:sldMk cId="2547785986" sldId="295"/>
        </pc:sldMkLst>
        <pc:spChg chg="mod">
          <ac:chgData name="Jacqui McLaughlin" userId="1056f90a-25bb-4eb6-a3f6-947ee50d7a30" providerId="ADAL" clId="{693CC034-CEE3-4312-81E1-A4934960D542}" dt="2021-05-18T08:13:20.571" v="1381" actId="1037"/>
          <ac:spMkLst>
            <pc:docMk/>
            <pc:sldMk cId="2547785986" sldId="295"/>
            <ac:spMk id="4" creationId="{A9E16FAF-4420-4BE6-8A32-89B1978D8A48}"/>
          </ac:spMkLst>
        </pc:spChg>
        <pc:spChg chg="mod">
          <ac:chgData name="Jacqui McLaughlin" userId="1056f90a-25bb-4eb6-a3f6-947ee50d7a30" providerId="ADAL" clId="{693CC034-CEE3-4312-81E1-A4934960D542}" dt="2021-05-18T08:12:26.884" v="1323" actId="1036"/>
          <ac:spMkLst>
            <pc:docMk/>
            <pc:sldMk cId="2547785986" sldId="295"/>
            <ac:spMk id="10" creationId="{E6E9F036-0EC2-495D-8BE8-21F4F23561F0}"/>
          </ac:spMkLst>
        </pc:spChg>
        <pc:spChg chg="del">
          <ac:chgData name="Jacqui McLaughlin" userId="1056f90a-25bb-4eb6-a3f6-947ee50d7a30" providerId="ADAL" clId="{693CC034-CEE3-4312-81E1-A4934960D542}" dt="2021-05-18T08:10:11.985" v="1212" actId="478"/>
          <ac:spMkLst>
            <pc:docMk/>
            <pc:sldMk cId="2547785986" sldId="295"/>
            <ac:spMk id="12" creationId="{3D3CBE07-B292-4C63-99E9-5B5C56C05D0D}"/>
          </ac:spMkLst>
        </pc:spChg>
        <pc:spChg chg="add mod">
          <ac:chgData name="Jacqui McLaughlin" userId="1056f90a-25bb-4eb6-a3f6-947ee50d7a30" providerId="ADAL" clId="{693CC034-CEE3-4312-81E1-A4934960D542}" dt="2021-05-18T08:12:26.884" v="1323" actId="1036"/>
          <ac:spMkLst>
            <pc:docMk/>
            <pc:sldMk cId="2547785986" sldId="295"/>
            <ac:spMk id="14" creationId="{E1103124-C40E-4C15-80A9-D30CF90798F2}"/>
          </ac:spMkLst>
        </pc:spChg>
        <pc:spChg chg="add mod">
          <ac:chgData name="Jacqui McLaughlin" userId="1056f90a-25bb-4eb6-a3f6-947ee50d7a30" providerId="ADAL" clId="{693CC034-CEE3-4312-81E1-A4934960D542}" dt="2021-05-18T08:12:26.884" v="1323" actId="1036"/>
          <ac:spMkLst>
            <pc:docMk/>
            <pc:sldMk cId="2547785986" sldId="295"/>
            <ac:spMk id="15" creationId="{F8017CDE-8E9C-4916-A6A4-B9186BF214A4}"/>
          </ac:spMkLst>
        </pc:spChg>
        <pc:spChg chg="add mod">
          <ac:chgData name="Jacqui McLaughlin" userId="1056f90a-25bb-4eb6-a3f6-947ee50d7a30" providerId="ADAL" clId="{693CC034-CEE3-4312-81E1-A4934960D542}" dt="2021-05-18T08:12:26.884" v="1323" actId="1036"/>
          <ac:spMkLst>
            <pc:docMk/>
            <pc:sldMk cId="2547785986" sldId="295"/>
            <ac:spMk id="16" creationId="{AC92A3A8-B097-4264-A1AF-7D20B9DC46DD}"/>
          </ac:spMkLst>
        </pc:spChg>
        <pc:spChg chg="add mod">
          <ac:chgData name="Jacqui McLaughlin" userId="1056f90a-25bb-4eb6-a3f6-947ee50d7a30" providerId="ADAL" clId="{693CC034-CEE3-4312-81E1-A4934960D542}" dt="2021-05-18T08:12:26.884" v="1323" actId="1036"/>
          <ac:spMkLst>
            <pc:docMk/>
            <pc:sldMk cId="2547785986" sldId="295"/>
            <ac:spMk id="18" creationId="{7B0F7DCC-4FB5-45C6-87F3-8EBEB3B95698}"/>
          </ac:spMkLst>
        </pc:spChg>
        <pc:spChg chg="add mod">
          <ac:chgData name="Jacqui McLaughlin" userId="1056f90a-25bb-4eb6-a3f6-947ee50d7a30" providerId="ADAL" clId="{693CC034-CEE3-4312-81E1-A4934960D542}" dt="2021-05-18T08:13:20.571" v="1381" actId="1037"/>
          <ac:spMkLst>
            <pc:docMk/>
            <pc:sldMk cId="2547785986" sldId="295"/>
            <ac:spMk id="22" creationId="{E2F98B24-60DB-4B52-85FA-39A8D0D21F7E}"/>
          </ac:spMkLst>
        </pc:spChg>
        <pc:spChg chg="add mod">
          <ac:chgData name="Jacqui McLaughlin" userId="1056f90a-25bb-4eb6-a3f6-947ee50d7a30" providerId="ADAL" clId="{693CC034-CEE3-4312-81E1-A4934960D542}" dt="2021-05-18T08:13:20.571" v="1381" actId="1037"/>
          <ac:spMkLst>
            <pc:docMk/>
            <pc:sldMk cId="2547785986" sldId="295"/>
            <ac:spMk id="23" creationId="{8AA4D5E3-DFB7-4CEB-84BD-B4D2974A98ED}"/>
          </ac:spMkLst>
        </pc:spChg>
        <pc:spChg chg="mod">
          <ac:chgData name="Jacqui McLaughlin" userId="1056f90a-25bb-4eb6-a3f6-947ee50d7a30" providerId="ADAL" clId="{693CC034-CEE3-4312-81E1-A4934960D542}" dt="2021-05-18T08:13:20.571" v="1381" actId="1037"/>
          <ac:spMkLst>
            <pc:docMk/>
            <pc:sldMk cId="2547785986" sldId="295"/>
            <ac:spMk id="35" creationId="{02D6CCB0-6117-4865-8BE2-58A385C8DA81}"/>
          </ac:spMkLst>
        </pc:spChg>
        <pc:grpChg chg="add mod">
          <ac:chgData name="Jacqui McLaughlin" userId="1056f90a-25bb-4eb6-a3f6-947ee50d7a30" providerId="ADAL" clId="{693CC034-CEE3-4312-81E1-A4934960D542}" dt="2021-05-18T08:12:26.884" v="1323" actId="1036"/>
          <ac:grpSpMkLst>
            <pc:docMk/>
            <pc:sldMk cId="2547785986" sldId="295"/>
            <ac:grpSpMk id="5" creationId="{A0B1C0B2-595A-4F67-B74E-E2DDB582604E}"/>
          </ac:grpSpMkLst>
        </pc:grpChg>
        <pc:grpChg chg="add mod">
          <ac:chgData name="Jacqui McLaughlin" userId="1056f90a-25bb-4eb6-a3f6-947ee50d7a30" providerId="ADAL" clId="{693CC034-CEE3-4312-81E1-A4934960D542}" dt="2021-05-18T08:12:26.884" v="1323" actId="1036"/>
          <ac:grpSpMkLst>
            <pc:docMk/>
            <pc:sldMk cId="2547785986" sldId="295"/>
            <ac:grpSpMk id="6" creationId="{30DD3AE7-3E17-4205-B0AC-328EBD505DF3}"/>
          </ac:grpSpMkLst>
        </pc:grpChg>
        <pc:graphicFrameChg chg="del">
          <ac:chgData name="Jacqui McLaughlin" userId="1056f90a-25bb-4eb6-a3f6-947ee50d7a30" providerId="ADAL" clId="{693CC034-CEE3-4312-81E1-A4934960D542}" dt="2021-05-18T08:10:13.953" v="1213" actId="478"/>
          <ac:graphicFrameMkLst>
            <pc:docMk/>
            <pc:sldMk cId="2547785986" sldId="295"/>
            <ac:graphicFrameMk id="9" creationId="{1196C9ED-867A-4778-B686-4CEE440CCE77}"/>
          </ac:graphicFrameMkLst>
        </pc:graphicFrameChg>
        <pc:picChg chg="add mod">
          <ac:chgData name="Jacqui McLaughlin" userId="1056f90a-25bb-4eb6-a3f6-947ee50d7a30" providerId="ADAL" clId="{693CC034-CEE3-4312-81E1-A4934960D542}" dt="2021-05-18T08:10:28.871" v="1217" actId="962"/>
          <ac:picMkLst>
            <pc:docMk/>
            <pc:sldMk cId="2547785986" sldId="295"/>
            <ac:picMk id="3" creationId="{399B348A-3B18-463C-BA1A-A42D22D2289C}"/>
          </ac:picMkLst>
        </pc:picChg>
        <pc:picChg chg="del">
          <ac:chgData name="Jacqui McLaughlin" userId="1056f90a-25bb-4eb6-a3f6-947ee50d7a30" providerId="ADAL" clId="{693CC034-CEE3-4312-81E1-A4934960D542}" dt="2021-05-18T08:10:04.256" v="1210" actId="478"/>
          <ac:picMkLst>
            <pc:docMk/>
            <pc:sldMk cId="2547785986" sldId="295"/>
            <ac:picMk id="11" creationId="{4E8BAC0B-7967-445E-BC11-156A05C1B039}"/>
          </ac:picMkLst>
        </pc:picChg>
        <pc:picChg chg="add mod modCrop">
          <ac:chgData name="Jacqui McLaughlin" userId="1056f90a-25bb-4eb6-a3f6-947ee50d7a30" providerId="ADAL" clId="{693CC034-CEE3-4312-81E1-A4934960D542}" dt="2021-05-18T08:29:10.974" v="1810" actId="208"/>
          <ac:picMkLst>
            <pc:docMk/>
            <pc:sldMk cId="2547785986" sldId="295"/>
            <ac:picMk id="13" creationId="{9744403D-ECA6-44B6-9DE7-5D96385A90DB}"/>
          </ac:picMkLst>
        </pc:picChg>
        <pc:picChg chg="add mod">
          <ac:chgData name="Jacqui McLaughlin" userId="1056f90a-25bb-4eb6-a3f6-947ee50d7a30" providerId="ADAL" clId="{693CC034-CEE3-4312-81E1-A4934960D542}" dt="2021-05-18T08:12:26.884" v="1323" actId="1036"/>
          <ac:picMkLst>
            <pc:docMk/>
            <pc:sldMk cId="2547785986" sldId="295"/>
            <ac:picMk id="17" creationId="{87E7314F-FEE5-4066-A9EC-87F9D549B942}"/>
          </ac:picMkLst>
        </pc:picChg>
        <pc:picChg chg="add mod">
          <ac:chgData name="Jacqui McLaughlin" userId="1056f90a-25bb-4eb6-a3f6-947ee50d7a30" providerId="ADAL" clId="{693CC034-CEE3-4312-81E1-A4934960D542}" dt="2021-05-18T08:12:26.884" v="1323" actId="1036"/>
          <ac:picMkLst>
            <pc:docMk/>
            <pc:sldMk cId="2547785986" sldId="295"/>
            <ac:picMk id="19" creationId="{2F3D241A-A5A4-4459-B620-48D2A40643C6}"/>
          </ac:picMkLst>
        </pc:picChg>
        <pc:picChg chg="del">
          <ac:chgData name="Jacqui McLaughlin" userId="1056f90a-25bb-4eb6-a3f6-947ee50d7a30" providerId="ADAL" clId="{693CC034-CEE3-4312-81E1-A4934960D542}" dt="2021-05-18T08:10:07.584" v="1211" actId="478"/>
          <ac:picMkLst>
            <pc:docMk/>
            <pc:sldMk cId="2547785986" sldId="295"/>
            <ac:picMk id="28" creationId="{00CCF83B-1B3F-46DD-8C8B-00BF09320826}"/>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RTC-SBS\RedirectedFolders\jacquimclaughlin\My%20Documents\Jacqui\Sales\SGN%20MEASUREMENTS%20WITH%20HAVWE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6004844642062"/>
          <c:y val="2.8333936347080396E-2"/>
          <c:w val="0.8572017888872111"/>
          <c:h val="0.81823996680107436"/>
        </c:manualLayout>
      </c:layout>
      <c:barChart>
        <c:barDir val="col"/>
        <c:grouping val="clustered"/>
        <c:varyColors val="0"/>
        <c:ser>
          <c:idx val="0"/>
          <c:order val="0"/>
          <c:tx>
            <c:strRef>
              <c:f>'dig hole'!$F$60</c:f>
              <c:strCache>
                <c:ptCount val="1"/>
                <c:pt idx="0">
                  <c:v>Max in one excavation</c:v>
                </c:pt>
              </c:strCache>
            </c:strRef>
          </c:tx>
          <c:invertIfNegative val="0"/>
          <c:dPt>
            <c:idx val="0"/>
            <c:invertIfNegative val="0"/>
            <c:bubble3D val="0"/>
            <c:spPr>
              <a:solidFill>
                <a:srgbClr val="00B050"/>
              </a:solidFill>
            </c:spPr>
            <c:extLst xmlns:c16r2="http://schemas.microsoft.com/office/drawing/2015/06/chart">
              <c:ext xmlns:c16="http://schemas.microsoft.com/office/drawing/2014/chart" uri="{C3380CC4-5D6E-409C-BE32-E72D297353CC}">
                <c16:uniqueId val="{00000001-1D03-4F85-A53A-4428DE7D7837}"/>
              </c:ext>
            </c:extLst>
          </c:dPt>
          <c:dPt>
            <c:idx val="1"/>
            <c:invertIfNegative val="0"/>
            <c:bubble3D val="0"/>
            <c:spPr>
              <a:solidFill>
                <a:srgbClr val="FFC000"/>
              </a:solidFill>
            </c:spPr>
            <c:extLst xmlns:c16r2="http://schemas.microsoft.com/office/drawing/2015/06/chart">
              <c:ext xmlns:c16="http://schemas.microsoft.com/office/drawing/2014/chart" uri="{C3380CC4-5D6E-409C-BE32-E72D297353CC}">
                <c16:uniqueId val="{00000003-1D03-4F85-A53A-4428DE7D7837}"/>
              </c:ext>
            </c:extLst>
          </c:dPt>
          <c:dPt>
            <c:idx val="2"/>
            <c:invertIfNegative val="0"/>
            <c:bubble3D val="0"/>
            <c:spPr>
              <a:solidFill>
                <a:srgbClr val="FFC000"/>
              </a:solidFill>
            </c:spPr>
            <c:extLst xmlns:c16r2="http://schemas.microsoft.com/office/drawing/2015/06/chart">
              <c:ext xmlns:c16="http://schemas.microsoft.com/office/drawing/2014/chart" uri="{C3380CC4-5D6E-409C-BE32-E72D297353CC}">
                <c16:uniqueId val="{00000005-1D03-4F85-A53A-4428DE7D7837}"/>
              </c:ext>
            </c:extLst>
          </c:dPt>
          <c:dPt>
            <c:idx val="3"/>
            <c:invertIfNegative val="0"/>
            <c:bubble3D val="0"/>
            <c:spPr>
              <a:solidFill>
                <a:srgbClr val="00B050"/>
              </a:solidFill>
            </c:spPr>
            <c:extLst xmlns:c16r2="http://schemas.microsoft.com/office/drawing/2015/06/chart">
              <c:ext xmlns:c16="http://schemas.microsoft.com/office/drawing/2014/chart" uri="{C3380CC4-5D6E-409C-BE32-E72D297353CC}">
                <c16:uniqueId val="{00000007-1D03-4F85-A53A-4428DE7D7837}"/>
              </c:ext>
            </c:extLst>
          </c:dPt>
          <c:dPt>
            <c:idx val="4"/>
            <c:invertIfNegative val="0"/>
            <c:bubble3D val="0"/>
            <c:spPr>
              <a:solidFill>
                <a:srgbClr val="FFC000"/>
              </a:solidFill>
            </c:spPr>
            <c:extLst xmlns:c16r2="http://schemas.microsoft.com/office/drawing/2015/06/chart">
              <c:ext xmlns:c16="http://schemas.microsoft.com/office/drawing/2014/chart" uri="{C3380CC4-5D6E-409C-BE32-E72D297353CC}">
                <c16:uniqueId val="{00000009-1D03-4F85-A53A-4428DE7D7837}"/>
              </c:ext>
            </c:extLst>
          </c:dPt>
          <c:dPt>
            <c:idx val="5"/>
            <c:invertIfNegative val="0"/>
            <c:bubble3D val="0"/>
            <c:spPr>
              <a:solidFill>
                <a:srgbClr val="FF0000"/>
              </a:solidFill>
            </c:spPr>
            <c:extLst xmlns:c16r2="http://schemas.microsoft.com/office/drawing/2015/06/chart">
              <c:ext xmlns:c16="http://schemas.microsoft.com/office/drawing/2014/chart" uri="{C3380CC4-5D6E-409C-BE32-E72D297353CC}">
                <c16:uniqueId val="{0000000B-1D03-4F85-A53A-4428DE7D7837}"/>
              </c:ext>
            </c:extLst>
          </c:dPt>
          <c:dPt>
            <c:idx val="6"/>
            <c:invertIfNegative val="0"/>
            <c:bubble3D val="0"/>
            <c:spPr>
              <a:solidFill>
                <a:srgbClr val="FFC000"/>
              </a:solidFill>
            </c:spPr>
            <c:extLst xmlns:c16r2="http://schemas.microsoft.com/office/drawing/2015/06/chart">
              <c:ext xmlns:c16="http://schemas.microsoft.com/office/drawing/2014/chart" uri="{C3380CC4-5D6E-409C-BE32-E72D297353CC}">
                <c16:uniqueId val="{0000000D-1D03-4F85-A53A-4428DE7D7837}"/>
              </c:ext>
            </c:extLst>
          </c:dPt>
          <c:dPt>
            <c:idx val="7"/>
            <c:invertIfNegative val="0"/>
            <c:bubble3D val="0"/>
            <c:spPr>
              <a:solidFill>
                <a:srgbClr val="FFC000"/>
              </a:solidFill>
            </c:spPr>
            <c:extLst xmlns:c16r2="http://schemas.microsoft.com/office/drawing/2015/06/chart">
              <c:ext xmlns:c16="http://schemas.microsoft.com/office/drawing/2014/chart" uri="{C3380CC4-5D6E-409C-BE32-E72D297353CC}">
                <c16:uniqueId val="{0000000F-1D03-4F85-A53A-4428DE7D7837}"/>
              </c:ext>
            </c:extLst>
          </c:dPt>
          <c:dPt>
            <c:idx val="8"/>
            <c:invertIfNegative val="0"/>
            <c:bubble3D val="0"/>
            <c:spPr>
              <a:solidFill>
                <a:srgbClr val="00B050"/>
              </a:solidFill>
            </c:spPr>
            <c:extLst xmlns:c16r2="http://schemas.microsoft.com/office/drawing/2015/06/chart">
              <c:ext xmlns:c16="http://schemas.microsoft.com/office/drawing/2014/chart" uri="{C3380CC4-5D6E-409C-BE32-E72D297353CC}">
                <c16:uniqueId val="{00000011-1D03-4F85-A53A-4428DE7D7837}"/>
              </c:ext>
            </c:extLst>
          </c:dPt>
          <c:dPt>
            <c:idx val="9"/>
            <c:invertIfNegative val="0"/>
            <c:bubble3D val="0"/>
            <c:spPr>
              <a:solidFill>
                <a:srgbClr val="FFC000"/>
              </a:solidFill>
            </c:spPr>
            <c:extLst xmlns:c16r2="http://schemas.microsoft.com/office/drawing/2015/06/chart">
              <c:ext xmlns:c16="http://schemas.microsoft.com/office/drawing/2014/chart" uri="{C3380CC4-5D6E-409C-BE32-E72D297353CC}">
                <c16:uniqueId val="{00000013-1D03-4F85-A53A-4428DE7D7837}"/>
              </c:ext>
            </c:extLst>
          </c:dPt>
          <c:dPt>
            <c:idx val="10"/>
            <c:invertIfNegative val="0"/>
            <c:bubble3D val="0"/>
            <c:spPr>
              <a:solidFill>
                <a:srgbClr val="00B050"/>
              </a:solidFill>
            </c:spPr>
            <c:extLst xmlns:c16r2="http://schemas.microsoft.com/office/drawing/2015/06/chart">
              <c:ext xmlns:c16="http://schemas.microsoft.com/office/drawing/2014/chart" uri="{C3380CC4-5D6E-409C-BE32-E72D297353CC}">
                <c16:uniqueId val="{00000015-1D03-4F85-A53A-4428DE7D7837}"/>
              </c:ext>
            </c:extLst>
          </c:dPt>
          <c:dPt>
            <c:idx val="11"/>
            <c:invertIfNegative val="0"/>
            <c:bubble3D val="0"/>
            <c:spPr>
              <a:solidFill>
                <a:srgbClr val="FFC000"/>
              </a:solidFill>
            </c:spPr>
            <c:extLst xmlns:c16r2="http://schemas.microsoft.com/office/drawing/2015/06/chart">
              <c:ext xmlns:c16="http://schemas.microsoft.com/office/drawing/2014/chart" uri="{C3380CC4-5D6E-409C-BE32-E72D297353CC}">
                <c16:uniqueId val="{00000017-1D03-4F85-A53A-4428DE7D7837}"/>
              </c:ext>
            </c:extLst>
          </c:dPt>
          <c:dPt>
            <c:idx val="12"/>
            <c:invertIfNegative val="0"/>
            <c:bubble3D val="0"/>
            <c:spPr>
              <a:solidFill>
                <a:srgbClr val="FFC000"/>
              </a:solidFill>
            </c:spPr>
            <c:extLst xmlns:c16r2="http://schemas.microsoft.com/office/drawing/2015/06/chart">
              <c:ext xmlns:c16="http://schemas.microsoft.com/office/drawing/2014/chart" uri="{C3380CC4-5D6E-409C-BE32-E72D297353CC}">
                <c16:uniqueId val="{00000019-1D03-4F85-A53A-4428DE7D7837}"/>
              </c:ext>
            </c:extLst>
          </c:dPt>
          <c:dPt>
            <c:idx val="13"/>
            <c:invertIfNegative val="0"/>
            <c:bubble3D val="0"/>
            <c:spPr>
              <a:solidFill>
                <a:srgbClr val="00B050"/>
              </a:solidFill>
            </c:spPr>
            <c:extLst xmlns:c16r2="http://schemas.microsoft.com/office/drawing/2015/06/chart">
              <c:ext xmlns:c16="http://schemas.microsoft.com/office/drawing/2014/chart" uri="{C3380CC4-5D6E-409C-BE32-E72D297353CC}">
                <c16:uniqueId val="{0000001B-1D03-4F85-A53A-4428DE7D7837}"/>
              </c:ext>
            </c:extLst>
          </c:dPt>
          <c:cat>
            <c:strRef>
              <c:f>'dig hole'!$E$61:$E$74</c:f>
              <c:strCache>
                <c:ptCount val="14"/>
                <c:pt idx="0">
                  <c:v>Joe</c:v>
                </c:pt>
                <c:pt idx="1">
                  <c:v>Jim</c:v>
                </c:pt>
                <c:pt idx="2">
                  <c:v>Dave</c:v>
                </c:pt>
                <c:pt idx="3">
                  <c:v>Les</c:v>
                </c:pt>
                <c:pt idx="4">
                  <c:v>Mike</c:v>
                </c:pt>
                <c:pt idx="5">
                  <c:v>Pete </c:v>
                </c:pt>
                <c:pt idx="6">
                  <c:v>Brian</c:v>
                </c:pt>
                <c:pt idx="7">
                  <c:v>John</c:v>
                </c:pt>
                <c:pt idx="8">
                  <c:v>Fred</c:v>
                </c:pt>
                <c:pt idx="9">
                  <c:v>Si</c:v>
                </c:pt>
                <c:pt idx="10">
                  <c:v>Bill</c:v>
                </c:pt>
                <c:pt idx="11">
                  <c:v>Greg</c:v>
                </c:pt>
                <c:pt idx="12">
                  <c:v>George</c:v>
                </c:pt>
                <c:pt idx="13">
                  <c:v>Dan</c:v>
                </c:pt>
              </c:strCache>
            </c:strRef>
          </c:cat>
          <c:val>
            <c:numRef>
              <c:f>'dig hole'!$F$61:$F$74</c:f>
              <c:numCache>
                <c:formatCode>_-* #,##0_-;\-* #,##0_-;_-* "-"??_-;_-@_-</c:formatCode>
                <c:ptCount val="14"/>
                <c:pt idx="0">
                  <c:v>64.196533333333335</c:v>
                </c:pt>
                <c:pt idx="1">
                  <c:v>158.72438888888888</c:v>
                </c:pt>
                <c:pt idx="2">
                  <c:v>251.17766666666665</c:v>
                </c:pt>
                <c:pt idx="3">
                  <c:v>56.145555555555561</c:v>
                </c:pt>
                <c:pt idx="4">
                  <c:v>224.10587777777778</c:v>
                </c:pt>
                <c:pt idx="5">
                  <c:v>371.51772222222223</c:v>
                </c:pt>
                <c:pt idx="6">
                  <c:v>118.85907222222221</c:v>
                </c:pt>
                <c:pt idx="7">
                  <c:v>107.80194999999999</c:v>
                </c:pt>
                <c:pt idx="8">
                  <c:v>74.491638888888886</c:v>
                </c:pt>
                <c:pt idx="9">
                  <c:v>129.89582222222222</c:v>
                </c:pt>
                <c:pt idx="10">
                  <c:v>37.857044444444441</c:v>
                </c:pt>
                <c:pt idx="11">
                  <c:v>137.49949999999998</c:v>
                </c:pt>
                <c:pt idx="12">
                  <c:v>254.57918333333333</c:v>
                </c:pt>
                <c:pt idx="13">
                  <c:v>47.059599999999996</c:v>
                </c:pt>
              </c:numCache>
            </c:numRef>
          </c:val>
          <c:extLst xmlns:c16r2="http://schemas.microsoft.com/office/drawing/2015/06/chart">
            <c:ext xmlns:c16="http://schemas.microsoft.com/office/drawing/2014/chart" uri="{C3380CC4-5D6E-409C-BE32-E72D297353CC}">
              <c16:uniqueId val="{0000001C-1D03-4F85-A53A-4428DE7D7837}"/>
            </c:ext>
          </c:extLst>
        </c:ser>
        <c:dLbls>
          <c:showLegendKey val="0"/>
          <c:showVal val="0"/>
          <c:showCatName val="0"/>
          <c:showSerName val="0"/>
          <c:showPercent val="0"/>
          <c:showBubbleSize val="0"/>
        </c:dLbls>
        <c:gapWidth val="150"/>
        <c:axId val="209199872"/>
        <c:axId val="209201408"/>
      </c:barChart>
      <c:catAx>
        <c:axId val="209199872"/>
        <c:scaling>
          <c:orientation val="minMax"/>
        </c:scaling>
        <c:delete val="0"/>
        <c:axPos val="b"/>
        <c:numFmt formatCode="General" sourceLinked="0"/>
        <c:majorTickMark val="out"/>
        <c:minorTickMark val="none"/>
        <c:tickLblPos val="nextTo"/>
        <c:txPr>
          <a:bodyPr/>
          <a:lstStyle/>
          <a:p>
            <a:pPr>
              <a:defRPr sz="1050">
                <a:solidFill>
                  <a:schemeClr val="bg1"/>
                </a:solidFill>
              </a:defRPr>
            </a:pPr>
            <a:endParaRPr lang="en-US"/>
          </a:p>
        </c:txPr>
        <c:crossAx val="209201408"/>
        <c:crosses val="autoZero"/>
        <c:auto val="1"/>
        <c:lblAlgn val="ctr"/>
        <c:lblOffset val="100"/>
        <c:noMultiLvlLbl val="0"/>
      </c:catAx>
      <c:valAx>
        <c:axId val="209201408"/>
        <c:scaling>
          <c:orientation val="minMax"/>
        </c:scaling>
        <c:delete val="0"/>
        <c:axPos val="l"/>
        <c:majorGridlines>
          <c:spPr>
            <a:ln>
              <a:solidFill>
                <a:srgbClr val="777777"/>
              </a:solidFill>
            </a:ln>
          </c:spPr>
        </c:majorGridlines>
        <c:title>
          <c:tx>
            <c:rich>
              <a:bodyPr/>
              <a:lstStyle/>
              <a:p>
                <a:pPr>
                  <a:defRPr>
                    <a:solidFill>
                      <a:schemeClr val="bg1"/>
                    </a:solidFill>
                  </a:defRPr>
                </a:pPr>
                <a:r>
                  <a:rPr lang="en-GB" dirty="0">
                    <a:solidFill>
                      <a:schemeClr val="bg1"/>
                    </a:solidFill>
                  </a:rPr>
                  <a:t>HAV Exposure</a:t>
                </a:r>
              </a:p>
            </c:rich>
          </c:tx>
          <c:overlay val="0"/>
        </c:title>
        <c:numFmt formatCode="_-* #,##0_-;\-* #,##0_-;_-* &quot;-&quot;??_-;_-@_-" sourceLinked="1"/>
        <c:majorTickMark val="out"/>
        <c:minorTickMark val="none"/>
        <c:tickLblPos val="nextTo"/>
        <c:txPr>
          <a:bodyPr/>
          <a:lstStyle/>
          <a:p>
            <a:pPr>
              <a:defRPr>
                <a:solidFill>
                  <a:schemeClr val="bg1"/>
                </a:solidFill>
              </a:defRPr>
            </a:pPr>
            <a:endParaRPr lang="en-US"/>
          </a:p>
        </c:txPr>
        <c:crossAx val="209199872"/>
        <c:crosses val="autoZero"/>
        <c:crossBetween val="between"/>
      </c:valAx>
      <c:spPr>
        <a:noFill/>
      </c:spPr>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BF8B91C-D7DE-4E10-889D-17871E388B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xmlns="" id="{391471E2-B22E-4F9E-9377-BD822415E7C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BF74665D-5237-4777-BE9F-55AB1FB7FDA9}" type="datetimeFigureOut">
              <a:rPr lang="en-GB"/>
              <a:pPr>
                <a:defRPr/>
              </a:pPr>
              <a:t>01/06/2021</a:t>
            </a:fld>
            <a:endParaRPr lang="en-GB"/>
          </a:p>
        </p:txBody>
      </p:sp>
      <p:sp>
        <p:nvSpPr>
          <p:cNvPr id="4" name="Slide Image Placeholder 3">
            <a:extLst>
              <a:ext uri="{FF2B5EF4-FFF2-40B4-BE49-F238E27FC236}">
                <a16:creationId xmlns:a16="http://schemas.microsoft.com/office/drawing/2014/main" xmlns="" id="{33F2A9C9-B46D-493E-93F2-629DAE5E99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xmlns="" id="{6A165120-0617-48D8-8125-2044338A7870}"/>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Footer Placeholder 5">
            <a:extLst>
              <a:ext uri="{FF2B5EF4-FFF2-40B4-BE49-F238E27FC236}">
                <a16:creationId xmlns:a16="http://schemas.microsoft.com/office/drawing/2014/main" xmlns="" id="{F2CEB64E-D29F-420A-96FC-7D85A87576C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xmlns="" id="{2852C3E8-75CB-4238-8045-29CE19962E6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FE97B0E-C838-4F08-95EA-89C2CDE739CF}" type="slidenum">
              <a:rPr lang="en-GB"/>
              <a:pPr>
                <a:defRPr/>
              </a:pPr>
              <a:t>‹#›</a:t>
            </a:fld>
            <a:endParaRPr lang="en-GB"/>
          </a:p>
        </p:txBody>
      </p:sp>
    </p:spTree>
    <p:extLst>
      <p:ext uri="{BB962C8B-B14F-4D97-AF65-F5344CB8AC3E}">
        <p14:creationId xmlns:p14="http://schemas.microsoft.com/office/powerpoint/2010/main" val="5723910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reactec.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reactec.com/"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8">
            <a:extLst>
              <a:ext uri="{FF2B5EF4-FFF2-40B4-BE49-F238E27FC236}">
                <a16:creationId xmlns:a16="http://schemas.microsoft.com/office/drawing/2014/main" xmlns="" id="{41044AAC-719E-4515-8A92-4AB001E69517}"/>
              </a:ext>
            </a:extLst>
          </p:cNvPr>
          <p:cNvGrpSpPr>
            <a:grpSpLocks/>
          </p:cNvGrpSpPr>
          <p:nvPr/>
        </p:nvGrpSpPr>
        <p:grpSpPr bwMode="auto">
          <a:xfrm>
            <a:off x="1276350" y="2001838"/>
            <a:ext cx="6867525" cy="2009775"/>
            <a:chOff x="1276708" y="2001328"/>
            <a:chExt cx="6866627" cy="2009958"/>
          </a:xfrm>
        </p:grpSpPr>
        <p:sp>
          <p:nvSpPr>
            <p:cNvPr id="4" name="Rectangle 3">
              <a:extLst>
                <a:ext uri="{FF2B5EF4-FFF2-40B4-BE49-F238E27FC236}">
                  <a16:creationId xmlns:a16="http://schemas.microsoft.com/office/drawing/2014/main" xmlns="" id="{A5F68DC4-4C04-4E66-B430-C3B73593C5A5}"/>
                </a:ext>
              </a:extLst>
            </p:cNvPr>
            <p:cNvSpPr/>
            <p:nvPr/>
          </p:nvSpPr>
          <p:spPr>
            <a:xfrm>
              <a:off x="1276708" y="2001328"/>
              <a:ext cx="6866627" cy="673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xmlns="" id="{435836E8-72AD-4A3E-B2E9-5BCD955DFC61}"/>
                </a:ext>
              </a:extLst>
            </p:cNvPr>
            <p:cNvSpPr/>
            <p:nvPr/>
          </p:nvSpPr>
          <p:spPr>
            <a:xfrm>
              <a:off x="1276708" y="2664963"/>
              <a:ext cx="4819020" cy="673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xmlns="" id="{B8ED49B4-DC08-4924-A601-14D8CAF6EA88}"/>
                </a:ext>
              </a:extLst>
            </p:cNvPr>
            <p:cNvSpPr/>
            <p:nvPr/>
          </p:nvSpPr>
          <p:spPr>
            <a:xfrm>
              <a:off x="1276708" y="3338125"/>
              <a:ext cx="2596810" cy="673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 name="Title 1"/>
          <p:cNvSpPr>
            <a:spLocks noGrp="1"/>
          </p:cNvSpPr>
          <p:nvPr>
            <p:ph type="ctrTitle"/>
          </p:nvPr>
        </p:nvSpPr>
        <p:spPr>
          <a:xfrm>
            <a:off x="1276710" y="2078966"/>
            <a:ext cx="6719978" cy="1932320"/>
          </a:xfrm>
          <a:noFill/>
        </p:spPr>
        <p:txBody>
          <a:bodyPr anchor="t">
            <a:noAutofit/>
          </a:bodyPr>
          <a:lstStyle>
            <a:lvl1pPr algn="l">
              <a:lnSpc>
                <a:spcPct val="100000"/>
              </a:lnSpc>
              <a:defRPr sz="36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xmlns="" id="{3475180F-2736-43F1-A399-6677F9197DCC}"/>
              </a:ext>
            </a:extLst>
          </p:cNvPr>
          <p:cNvSpPr>
            <a:spLocks noGrp="1"/>
          </p:cNvSpPr>
          <p:nvPr>
            <p:ph type="sldNum" sz="quarter" idx="10"/>
          </p:nvPr>
        </p:nvSpPr>
        <p:spPr/>
        <p:txBody>
          <a:bodyPr/>
          <a:lstStyle>
            <a:lvl1pPr>
              <a:defRPr/>
            </a:lvl1pPr>
          </a:lstStyle>
          <a:p>
            <a:pPr>
              <a:defRPr/>
            </a:pPr>
            <a:fld id="{B243F355-3A77-48D5-9EC6-590361BDC4D1}" type="slidenum">
              <a:rPr lang="en-GB"/>
              <a:pPr>
                <a:defRPr/>
              </a:pPr>
              <a:t>‹#›</a:t>
            </a:fld>
            <a:endParaRPr lang="en-GB"/>
          </a:p>
        </p:txBody>
      </p:sp>
      <p:sp>
        <p:nvSpPr>
          <p:cNvPr id="8" name="Footer Placeholder 4">
            <a:extLst>
              <a:ext uri="{FF2B5EF4-FFF2-40B4-BE49-F238E27FC236}">
                <a16:creationId xmlns:a16="http://schemas.microsoft.com/office/drawing/2014/main" xmlns="" id="{E1A251D9-BA31-4B1F-9EB9-8EB535D671B1}"/>
              </a:ext>
            </a:extLst>
          </p:cNvPr>
          <p:cNvSpPr>
            <a:spLocks noGrp="1"/>
          </p:cNvSpPr>
          <p:nvPr>
            <p:ph type="ftr" sz="quarter" idx="11"/>
          </p:nvPr>
        </p:nvSpPr>
        <p:spPr/>
        <p:txBody>
          <a:bodyPr/>
          <a:lstStyle>
            <a:lvl1pPr algn="l">
              <a:defRPr sz="800">
                <a:solidFill>
                  <a:schemeClr val="bg1"/>
                </a:solidFill>
              </a:defRPr>
            </a:lvl1pPr>
          </a:lstStyle>
          <a:p>
            <a:pPr>
              <a:defRPr/>
            </a:pPr>
            <a:r>
              <a:rPr lang="en-GB"/>
              <a:t>Prevention Engineering for HAVS</a:t>
            </a:r>
            <a:endParaRPr lang="en-GB" dirty="0"/>
          </a:p>
        </p:txBody>
      </p:sp>
    </p:spTree>
    <p:extLst>
      <p:ext uri="{BB962C8B-B14F-4D97-AF65-F5344CB8AC3E}">
        <p14:creationId xmlns:p14="http://schemas.microsoft.com/office/powerpoint/2010/main" val="11337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whit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xmlns="" id="{BC924794-5821-4A85-88D7-7073FF074603}"/>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687739" y="501604"/>
            <a:ext cx="4816522" cy="4673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28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2165445" y="1456279"/>
            <a:ext cx="7947545" cy="2815469"/>
          </a:xfrm>
        </p:spPr>
        <p:txBody>
          <a:bodyP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p:cNvSpPr>
            <a:spLocks noGrp="1"/>
          </p:cNvSpPr>
          <p:nvPr>
            <p:ph sz="half" idx="2"/>
          </p:nvPr>
        </p:nvSpPr>
        <p:spPr>
          <a:xfrm>
            <a:off x="3061646" y="5316376"/>
            <a:ext cx="6155141" cy="823301"/>
          </a:xfrm>
        </p:spPr>
        <p:txBody>
          <a:bodyPr>
            <a:normAutofit/>
          </a:bodyPr>
          <a:lstStyle>
            <a:lvl1pPr marL="0" indent="0" algn="ctr">
              <a:buNone/>
              <a:defRPr sz="12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3"/>
          <p:cNvSpPr>
            <a:spLocks noGrp="1"/>
          </p:cNvSpPr>
          <p:nvPr>
            <p:ph sz="half" idx="13"/>
          </p:nvPr>
        </p:nvSpPr>
        <p:spPr>
          <a:xfrm>
            <a:off x="3061646" y="4584002"/>
            <a:ext cx="6155141" cy="420119"/>
          </a:xfrm>
        </p:spPr>
        <p:txBody>
          <a:bodyPr>
            <a:normAutofit/>
          </a:bodyPr>
          <a:lstStyle>
            <a:lvl1pPr marL="0" indent="0" algn="ctr">
              <a:buNone/>
              <a:defRPr sz="1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Footer Placeholder 3">
            <a:extLst>
              <a:ext uri="{FF2B5EF4-FFF2-40B4-BE49-F238E27FC236}">
                <a16:creationId xmlns:a16="http://schemas.microsoft.com/office/drawing/2014/main" xmlns="" id="{E37DA3F8-60F3-43D9-B01E-9DC431FD3862}"/>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11" name="Slide Number Placeholder 4">
            <a:extLst>
              <a:ext uri="{FF2B5EF4-FFF2-40B4-BE49-F238E27FC236}">
                <a16:creationId xmlns:a16="http://schemas.microsoft.com/office/drawing/2014/main" xmlns="" id="{35084351-F0EF-41FB-AA39-55FADAFC9E0F}"/>
              </a:ext>
            </a:extLst>
          </p:cNvPr>
          <p:cNvSpPr>
            <a:spLocks noGrp="1"/>
          </p:cNvSpPr>
          <p:nvPr>
            <p:ph type="sldNum" sz="quarter" idx="15"/>
          </p:nvPr>
        </p:nvSpPr>
        <p:spPr/>
        <p:txBody>
          <a:bodyPr/>
          <a:lstStyle>
            <a:lvl1pPr>
              <a:defRPr/>
            </a:lvl1pPr>
          </a:lstStyle>
          <a:p>
            <a:pPr>
              <a:defRPr/>
            </a:pPr>
            <a:fld id="{0B7A5B7E-56D7-4C89-A3C2-C76C3867BE3E}" type="slidenum">
              <a:rPr lang="en-GB"/>
              <a:pPr>
                <a:defRPr/>
              </a:pPr>
              <a:t>‹#›</a:t>
            </a:fld>
            <a:endParaRPr lang="en-GB"/>
          </a:p>
        </p:txBody>
      </p:sp>
    </p:spTree>
    <p:extLst>
      <p:ext uri="{BB962C8B-B14F-4D97-AF65-F5344CB8AC3E}">
        <p14:creationId xmlns:p14="http://schemas.microsoft.com/office/powerpoint/2010/main" val="403013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F986494E-6747-463A-839E-FEA35A12EFD0}"/>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687739" y="2234870"/>
            <a:ext cx="4816522" cy="8487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36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4366403" y="3774343"/>
            <a:ext cx="3459193" cy="420119"/>
          </a:xfrm>
        </p:spPr>
        <p:txBody>
          <a:bodyPr/>
          <a:lstStyle>
            <a:lvl1pPr marL="0" indent="0" algn="ctr">
              <a:buNone/>
              <a:defRPr sz="2400" b="0" cap="all"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Footer Placeholder 3">
            <a:extLst>
              <a:ext uri="{FF2B5EF4-FFF2-40B4-BE49-F238E27FC236}">
                <a16:creationId xmlns:a16="http://schemas.microsoft.com/office/drawing/2014/main" xmlns="" id="{1D1AC9C2-099E-47FA-9A13-A8A3F11E7AFA}"/>
              </a:ext>
            </a:extLst>
          </p:cNvPr>
          <p:cNvSpPr>
            <a:spLocks noGrp="1"/>
          </p:cNvSpPr>
          <p:nvPr>
            <p:ph type="ftr" sz="quarter" idx="10"/>
          </p:nvPr>
        </p:nvSpPr>
        <p:spPr/>
        <p:txBody>
          <a:bodyPr/>
          <a:lstStyle>
            <a:lvl1pPr>
              <a:defRPr/>
            </a:lvl1pPr>
          </a:lstStyle>
          <a:p>
            <a:pPr>
              <a:defRPr/>
            </a:pPr>
            <a:r>
              <a:rPr lang="en-GB"/>
              <a:t>Prevention Engineering for HAVS</a:t>
            </a:r>
          </a:p>
        </p:txBody>
      </p:sp>
      <p:sp>
        <p:nvSpPr>
          <p:cNvPr id="6" name="Slide Number Placeholder 4">
            <a:extLst>
              <a:ext uri="{FF2B5EF4-FFF2-40B4-BE49-F238E27FC236}">
                <a16:creationId xmlns:a16="http://schemas.microsoft.com/office/drawing/2014/main" xmlns="" id="{322334E0-8D9C-4E65-A5DE-B64B22940EAB}"/>
              </a:ext>
            </a:extLst>
          </p:cNvPr>
          <p:cNvSpPr>
            <a:spLocks noGrp="1"/>
          </p:cNvSpPr>
          <p:nvPr>
            <p:ph type="sldNum" sz="quarter" idx="11"/>
          </p:nvPr>
        </p:nvSpPr>
        <p:spPr/>
        <p:txBody>
          <a:bodyPr/>
          <a:lstStyle>
            <a:lvl1pPr>
              <a:defRPr/>
            </a:lvl1pPr>
          </a:lstStyle>
          <a:p>
            <a:pPr>
              <a:defRPr/>
            </a:pPr>
            <a:fld id="{5DB1B7DC-B3BD-466B-9AA3-311BE76E9B15}" type="slidenum">
              <a:rPr lang="en-GB"/>
              <a:pPr>
                <a:defRPr/>
              </a:pPr>
              <a:t>‹#›</a:t>
            </a:fld>
            <a:endParaRPr lang="en-GB"/>
          </a:p>
        </p:txBody>
      </p:sp>
    </p:spTree>
    <p:extLst>
      <p:ext uri="{BB962C8B-B14F-4D97-AF65-F5344CB8AC3E}">
        <p14:creationId xmlns:p14="http://schemas.microsoft.com/office/powerpoint/2010/main" val="4007079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orange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860389E-E798-4EB9-B150-7CD2CA603162}"/>
              </a:ext>
            </a:extLst>
          </p:cNvPr>
          <p:cNvSpPr/>
          <p:nvPr/>
        </p:nvSpPr>
        <p:spPr>
          <a:xfrm>
            <a:off x="0" y="0"/>
            <a:ext cx="722313" cy="6858000"/>
          </a:xfrm>
          <a:prstGeom prst="rect">
            <a:avLst/>
          </a:prstGeom>
          <a:gradFill flip="none" rotWithShape="1">
            <a:gsLst>
              <a:gs pos="0">
                <a:schemeClr val="accent2"/>
              </a:gs>
              <a:gs pos="49000">
                <a:schemeClr val="accent2">
                  <a:lumMod val="97000"/>
                  <a:lumOff val="3000"/>
                </a:schemeClr>
              </a:gs>
              <a:gs pos="100000">
                <a:schemeClr val="accent4"/>
              </a:gs>
            </a:gsLst>
            <a:lin ang="54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dirty="0">
              <a:solidFill>
                <a:schemeClr val="bg1"/>
              </a:solidFill>
            </a:endParaRPr>
          </a:p>
        </p:txBody>
      </p:sp>
      <p:sp>
        <p:nvSpPr>
          <p:cNvPr id="6" name="TextBox 10">
            <a:hlinkClick r:id="rId2"/>
            <a:extLst>
              <a:ext uri="{FF2B5EF4-FFF2-40B4-BE49-F238E27FC236}">
                <a16:creationId xmlns:a16="http://schemas.microsoft.com/office/drawing/2014/main" xmlns="" id="{383CF99A-9AC5-40B4-AF90-53AB25D12F5E}"/>
              </a:ext>
            </a:extLst>
          </p:cNvPr>
          <p:cNvSpPr txBox="1">
            <a:spLocks noChangeArrowheads="1"/>
          </p:cNvSpPr>
          <p:nvPr/>
        </p:nvSpPr>
        <p:spPr bwMode="auto">
          <a:xfrm rot="5400000">
            <a:off x="-45243" y="3321843"/>
            <a:ext cx="812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en-GB" altLang="en-US" sz="800" b="1">
                <a:solidFill>
                  <a:schemeClr val="bg1"/>
                </a:solidFill>
              </a:rPr>
              <a:t>reactec.com</a:t>
            </a:r>
          </a:p>
        </p:txBody>
      </p:sp>
      <p:sp>
        <p:nvSpPr>
          <p:cNvPr id="2" name="Title 1"/>
          <p:cNvSpPr>
            <a:spLocks noGrp="1"/>
          </p:cNvSpPr>
          <p:nvPr>
            <p:ph type="title"/>
          </p:nvPr>
        </p:nvSpPr>
        <p:spPr>
          <a:xfrm>
            <a:off x="3687739" y="2234870"/>
            <a:ext cx="4816522" cy="8487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36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4366403" y="3774343"/>
            <a:ext cx="3459193" cy="420119"/>
          </a:xfrm>
        </p:spPr>
        <p:txBody>
          <a:bodyPr/>
          <a:lstStyle>
            <a:lvl1pPr marL="0" indent="0" algn="ctr">
              <a:buNone/>
              <a:defRPr sz="2400" b="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Picture Placeholder 5"/>
          <p:cNvSpPr>
            <a:spLocks noGrp="1"/>
          </p:cNvSpPr>
          <p:nvPr>
            <p:ph type="pic" sz="quarter" idx="13"/>
          </p:nvPr>
        </p:nvSpPr>
        <p:spPr>
          <a:xfrm>
            <a:off x="723900" y="0"/>
            <a:ext cx="11468100" cy="6858000"/>
          </a:xfrm>
        </p:spPr>
        <p:txBody>
          <a:bodyPr rtlCol="0">
            <a:normAutofit/>
          </a:bodyPr>
          <a:lstStyle/>
          <a:p>
            <a:pPr lvl="0"/>
            <a:r>
              <a:rPr lang="en-US" noProof="0"/>
              <a:t>Click icon to add picture</a:t>
            </a:r>
            <a:endParaRPr lang="en-GB" noProof="0"/>
          </a:p>
        </p:txBody>
      </p:sp>
      <p:sp>
        <p:nvSpPr>
          <p:cNvPr id="8" name="Footer Placeholder 3">
            <a:extLst>
              <a:ext uri="{FF2B5EF4-FFF2-40B4-BE49-F238E27FC236}">
                <a16:creationId xmlns:a16="http://schemas.microsoft.com/office/drawing/2014/main" xmlns="" id="{B261A7B4-49B5-4337-90AC-0A43A22956FC}"/>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10" name="Slide Number Placeholder 4">
            <a:extLst>
              <a:ext uri="{FF2B5EF4-FFF2-40B4-BE49-F238E27FC236}">
                <a16:creationId xmlns:a16="http://schemas.microsoft.com/office/drawing/2014/main" xmlns="" id="{FBDDD48F-9F38-4D81-A572-5B11D2F60C9B}"/>
              </a:ext>
            </a:extLst>
          </p:cNvPr>
          <p:cNvSpPr>
            <a:spLocks noGrp="1"/>
          </p:cNvSpPr>
          <p:nvPr>
            <p:ph type="sldNum" sz="quarter" idx="15"/>
          </p:nvPr>
        </p:nvSpPr>
        <p:spPr/>
        <p:txBody>
          <a:bodyPr/>
          <a:lstStyle>
            <a:lvl1pPr>
              <a:defRPr/>
            </a:lvl1pPr>
          </a:lstStyle>
          <a:p>
            <a:pPr>
              <a:defRPr/>
            </a:pPr>
            <a:fld id="{2C4CE8C6-F0B8-48FE-8B01-F3C2D3E615FB}" type="slidenum">
              <a:rPr lang="en-GB"/>
              <a:pPr>
                <a:defRPr/>
              </a:pPr>
              <a:t>‹#›</a:t>
            </a:fld>
            <a:endParaRPr lang="en-GB"/>
          </a:p>
        </p:txBody>
      </p:sp>
    </p:spTree>
    <p:extLst>
      <p:ext uri="{BB962C8B-B14F-4D97-AF65-F5344CB8AC3E}">
        <p14:creationId xmlns:p14="http://schemas.microsoft.com/office/powerpoint/2010/main" val="2479473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image">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CFCCB5EA-9A94-446E-92CD-7FAEC69CB2A4}"/>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3"/>
          </p:nvPr>
        </p:nvSpPr>
        <p:spPr>
          <a:xfrm>
            <a:off x="723900" y="0"/>
            <a:ext cx="11468100" cy="6858000"/>
          </a:xfrm>
        </p:spPr>
        <p:txBody>
          <a:bodyPr rtlCol="0">
            <a:normAutofit/>
          </a:bodyPr>
          <a:lstStyle/>
          <a:p>
            <a:pPr lvl="0"/>
            <a:r>
              <a:rPr lang="en-US" noProof="0"/>
              <a:t>Click icon to add picture</a:t>
            </a:r>
            <a:endParaRPr lang="en-GB" noProof="0"/>
          </a:p>
        </p:txBody>
      </p:sp>
      <p:sp>
        <p:nvSpPr>
          <p:cNvPr id="2" name="Title 1"/>
          <p:cNvSpPr>
            <a:spLocks noGrp="1"/>
          </p:cNvSpPr>
          <p:nvPr>
            <p:ph type="title"/>
          </p:nvPr>
        </p:nvSpPr>
        <p:spPr>
          <a:xfrm>
            <a:off x="3687739" y="2234870"/>
            <a:ext cx="4816522" cy="848788"/>
          </a:xfrm>
          <a:solidFill>
            <a:schemeClr val="accent1"/>
          </a:solidFill>
        </p:spPr>
        <p:txBody>
          <a:bodyPr>
            <a:noAutofit/>
          </a:bodyPr>
          <a:lstStyle>
            <a:lvl1pPr algn="ctr">
              <a:lnSpc>
                <a:spcPct val="100000"/>
              </a:lnSpc>
              <a:defRPr sz="36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4366403" y="3774343"/>
            <a:ext cx="3459193" cy="420119"/>
          </a:xfrm>
        </p:spPr>
        <p:txBody>
          <a:bodyPr/>
          <a:lstStyle>
            <a:lvl1pPr marL="0" indent="0" algn="ctr">
              <a:buNone/>
              <a:defRPr sz="2400" b="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Footer Placeholder 3">
            <a:extLst>
              <a:ext uri="{FF2B5EF4-FFF2-40B4-BE49-F238E27FC236}">
                <a16:creationId xmlns:a16="http://schemas.microsoft.com/office/drawing/2014/main" xmlns="" id="{C78B50B8-1FBF-4671-9D28-BF7D4B9ACABE}"/>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9" name="Slide Number Placeholder 4">
            <a:extLst>
              <a:ext uri="{FF2B5EF4-FFF2-40B4-BE49-F238E27FC236}">
                <a16:creationId xmlns:a16="http://schemas.microsoft.com/office/drawing/2014/main" xmlns="" id="{10586893-4213-47AC-BD9F-E235652A061C}"/>
              </a:ext>
            </a:extLst>
          </p:cNvPr>
          <p:cNvSpPr>
            <a:spLocks noGrp="1"/>
          </p:cNvSpPr>
          <p:nvPr>
            <p:ph type="sldNum" sz="quarter" idx="15"/>
          </p:nvPr>
        </p:nvSpPr>
        <p:spPr/>
        <p:txBody>
          <a:bodyPr/>
          <a:lstStyle>
            <a:lvl1pPr>
              <a:defRPr/>
            </a:lvl1pPr>
          </a:lstStyle>
          <a:p>
            <a:pPr>
              <a:defRPr/>
            </a:pPr>
            <a:fld id="{0ECDC905-6068-454F-9200-ABC5D6138DA3}" type="slidenum">
              <a:rPr lang="en-GB"/>
              <a:pPr>
                <a:defRPr/>
              </a:pPr>
              <a:t>‹#›</a:t>
            </a:fld>
            <a:endParaRPr lang="en-GB"/>
          </a:p>
        </p:txBody>
      </p:sp>
    </p:spTree>
    <p:extLst>
      <p:ext uri="{BB962C8B-B14F-4D97-AF65-F5344CB8AC3E}">
        <p14:creationId xmlns:p14="http://schemas.microsoft.com/office/powerpoint/2010/main" val="1663974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dark">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EA79814E-9BED-4129-B158-068C6D57C678}"/>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08303" y="1152047"/>
            <a:ext cx="3975393" cy="4673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28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2165445" y="2337758"/>
            <a:ext cx="7947545" cy="1933990"/>
          </a:xfrm>
        </p:spPr>
        <p:txBody>
          <a:bodyP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3"/>
          <p:cNvSpPr>
            <a:spLocks noGrp="1"/>
          </p:cNvSpPr>
          <p:nvPr>
            <p:ph type="body" sz="quarter" idx="15"/>
          </p:nvPr>
        </p:nvSpPr>
        <p:spPr>
          <a:xfrm>
            <a:off x="2333625" y="4757738"/>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25" name="Text Placeholder 23"/>
          <p:cNvSpPr>
            <a:spLocks noGrp="1"/>
          </p:cNvSpPr>
          <p:nvPr>
            <p:ph type="body" sz="quarter" idx="16"/>
          </p:nvPr>
        </p:nvSpPr>
        <p:spPr>
          <a:xfrm>
            <a:off x="5857034" y="4769953"/>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26" name="Text Placeholder 23"/>
          <p:cNvSpPr>
            <a:spLocks noGrp="1"/>
          </p:cNvSpPr>
          <p:nvPr>
            <p:ph type="body" sz="quarter" idx="17"/>
          </p:nvPr>
        </p:nvSpPr>
        <p:spPr>
          <a:xfrm>
            <a:off x="9339524" y="4769953"/>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9" name="Footer Placeholder 3">
            <a:extLst>
              <a:ext uri="{FF2B5EF4-FFF2-40B4-BE49-F238E27FC236}">
                <a16:creationId xmlns:a16="http://schemas.microsoft.com/office/drawing/2014/main" xmlns="" id="{643ED32A-5002-4502-B364-F76DBF0B35BE}"/>
              </a:ext>
            </a:extLst>
          </p:cNvPr>
          <p:cNvSpPr>
            <a:spLocks noGrp="1"/>
          </p:cNvSpPr>
          <p:nvPr>
            <p:ph type="ftr" sz="quarter" idx="18"/>
          </p:nvPr>
        </p:nvSpPr>
        <p:spPr/>
        <p:txBody>
          <a:bodyPr/>
          <a:lstStyle>
            <a:lvl1pPr>
              <a:defRPr/>
            </a:lvl1pPr>
          </a:lstStyle>
          <a:p>
            <a:pPr>
              <a:defRPr/>
            </a:pPr>
            <a:r>
              <a:rPr lang="en-GB"/>
              <a:t>Prevention Engineering for HAVS</a:t>
            </a:r>
          </a:p>
        </p:txBody>
      </p:sp>
      <p:sp>
        <p:nvSpPr>
          <p:cNvPr id="10" name="Slide Number Placeholder 4">
            <a:extLst>
              <a:ext uri="{FF2B5EF4-FFF2-40B4-BE49-F238E27FC236}">
                <a16:creationId xmlns:a16="http://schemas.microsoft.com/office/drawing/2014/main" xmlns="" id="{E0F7E32D-C445-49E7-BEEC-3A04178072CD}"/>
              </a:ext>
            </a:extLst>
          </p:cNvPr>
          <p:cNvSpPr>
            <a:spLocks noGrp="1"/>
          </p:cNvSpPr>
          <p:nvPr>
            <p:ph type="sldNum" sz="quarter" idx="19"/>
          </p:nvPr>
        </p:nvSpPr>
        <p:spPr/>
        <p:txBody>
          <a:bodyPr/>
          <a:lstStyle>
            <a:lvl1pPr>
              <a:defRPr/>
            </a:lvl1pPr>
          </a:lstStyle>
          <a:p>
            <a:pPr>
              <a:defRPr/>
            </a:pPr>
            <a:fld id="{908C6E7D-5E0B-4428-B9D3-8AE0CFA6F0B8}" type="slidenum">
              <a:rPr lang="en-GB"/>
              <a:pPr>
                <a:defRPr/>
              </a:pPr>
              <a:t>‹#›</a:t>
            </a:fld>
            <a:endParaRPr lang="en-GB"/>
          </a:p>
        </p:txBody>
      </p:sp>
    </p:spTree>
    <p:extLst>
      <p:ext uri="{BB962C8B-B14F-4D97-AF65-F5344CB8AC3E}">
        <p14:creationId xmlns:p14="http://schemas.microsoft.com/office/powerpoint/2010/main" val="264959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8B9C3CFA-0CFE-4B6F-9D02-B9F4857B1F7A}"/>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08303" y="1152047"/>
            <a:ext cx="3975393" cy="4673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28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2165445" y="2337758"/>
            <a:ext cx="7947545" cy="1933990"/>
          </a:xfrm>
        </p:spPr>
        <p:txBody>
          <a:bodyP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3"/>
          <p:cNvSpPr>
            <a:spLocks noGrp="1"/>
          </p:cNvSpPr>
          <p:nvPr>
            <p:ph type="body" sz="quarter" idx="15"/>
          </p:nvPr>
        </p:nvSpPr>
        <p:spPr>
          <a:xfrm>
            <a:off x="2333625" y="4757738"/>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24" name="Text Placeholder 23"/>
          <p:cNvSpPr>
            <a:spLocks noGrp="1"/>
          </p:cNvSpPr>
          <p:nvPr>
            <p:ph type="body" sz="quarter" idx="16"/>
          </p:nvPr>
        </p:nvSpPr>
        <p:spPr>
          <a:xfrm>
            <a:off x="5857034" y="4769953"/>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25" name="Text Placeholder 23"/>
          <p:cNvSpPr>
            <a:spLocks noGrp="1"/>
          </p:cNvSpPr>
          <p:nvPr>
            <p:ph type="body" sz="quarter" idx="17"/>
          </p:nvPr>
        </p:nvSpPr>
        <p:spPr>
          <a:xfrm>
            <a:off x="9339524" y="4769953"/>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9" name="Footer Placeholder 3">
            <a:extLst>
              <a:ext uri="{FF2B5EF4-FFF2-40B4-BE49-F238E27FC236}">
                <a16:creationId xmlns:a16="http://schemas.microsoft.com/office/drawing/2014/main" xmlns="" id="{A4D25F50-62E3-4891-8F83-3D1A0CB61CD4}"/>
              </a:ext>
            </a:extLst>
          </p:cNvPr>
          <p:cNvSpPr>
            <a:spLocks noGrp="1"/>
          </p:cNvSpPr>
          <p:nvPr>
            <p:ph type="ftr" sz="quarter" idx="18"/>
          </p:nvPr>
        </p:nvSpPr>
        <p:spPr/>
        <p:txBody>
          <a:bodyPr/>
          <a:lstStyle>
            <a:lvl1pPr>
              <a:defRPr/>
            </a:lvl1pPr>
          </a:lstStyle>
          <a:p>
            <a:pPr>
              <a:defRPr/>
            </a:pPr>
            <a:r>
              <a:rPr lang="en-GB"/>
              <a:t>Prevention Engineering for HAVS</a:t>
            </a:r>
          </a:p>
        </p:txBody>
      </p:sp>
      <p:sp>
        <p:nvSpPr>
          <p:cNvPr id="10" name="Slide Number Placeholder 4">
            <a:extLst>
              <a:ext uri="{FF2B5EF4-FFF2-40B4-BE49-F238E27FC236}">
                <a16:creationId xmlns:a16="http://schemas.microsoft.com/office/drawing/2014/main" xmlns="" id="{1B9C7418-0AC5-4EA1-B316-4A3162B69F1D}"/>
              </a:ext>
            </a:extLst>
          </p:cNvPr>
          <p:cNvSpPr>
            <a:spLocks noGrp="1"/>
          </p:cNvSpPr>
          <p:nvPr>
            <p:ph type="sldNum" sz="quarter" idx="19"/>
          </p:nvPr>
        </p:nvSpPr>
        <p:spPr/>
        <p:txBody>
          <a:bodyPr/>
          <a:lstStyle>
            <a:lvl1pPr>
              <a:defRPr/>
            </a:lvl1pPr>
          </a:lstStyle>
          <a:p>
            <a:pPr>
              <a:defRPr/>
            </a:pPr>
            <a:fld id="{FF2FA5BF-C85B-4F52-92BB-EA0CDD627275}" type="slidenum">
              <a:rPr lang="en-GB"/>
              <a:pPr>
                <a:defRPr/>
              </a:pPr>
              <a:t>‹#›</a:t>
            </a:fld>
            <a:endParaRPr lang="en-GB"/>
          </a:p>
        </p:txBody>
      </p:sp>
    </p:spTree>
    <p:extLst>
      <p:ext uri="{BB962C8B-B14F-4D97-AF65-F5344CB8AC3E}">
        <p14:creationId xmlns:p14="http://schemas.microsoft.com/office/powerpoint/2010/main" val="2711542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whit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66EA079C-FB25-4CF9-82AA-0BD8AE8A0BD4}"/>
              </a:ext>
            </a:extLst>
          </p:cNvPr>
          <p:cNvCxnSpPr/>
          <p:nvPr/>
        </p:nvCxnSpPr>
        <p:spPr>
          <a:xfrm>
            <a:off x="6245225" y="354013"/>
            <a:ext cx="0" cy="6202362"/>
          </a:xfrm>
          <a:prstGeom prst="line">
            <a:avLst/>
          </a:prstGeom>
          <a:ln w="9525" cap="rnd">
            <a:solidFill>
              <a:schemeClr val="accent3"/>
            </a:solidFill>
            <a:prstDash val="lgDashDot"/>
            <a:headEnd type="oval" w="med" len="sm"/>
            <a:tailEnd type="oval" w="med" len="sm"/>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2B857418-34CD-4EEB-95AA-C135DF06DCC9}"/>
              </a:ext>
            </a:extLst>
          </p:cNvPr>
          <p:cNvCxnSpPr>
            <a:cxnSpLocks/>
          </p:cNvCxnSpPr>
          <p:nvPr/>
        </p:nvCxnSpPr>
        <p:spPr>
          <a:xfrm flipH="1">
            <a:off x="6245225" y="3413125"/>
            <a:ext cx="965200" cy="0"/>
          </a:xfrm>
          <a:prstGeom prst="line">
            <a:avLst/>
          </a:prstGeom>
          <a:ln w="9525" cap="rnd">
            <a:solidFill>
              <a:schemeClr val="accent3"/>
            </a:solidFill>
            <a:prstDash val="lgDashDot"/>
            <a:headEnd type="oval" w="med" len="sm"/>
            <a:tailEnd type="oval" w="med" len="sm"/>
          </a:ln>
        </p:spPr>
        <p:style>
          <a:lnRef idx="1">
            <a:schemeClr val="accent1"/>
          </a:lnRef>
          <a:fillRef idx="0">
            <a:schemeClr val="accent1"/>
          </a:fillRef>
          <a:effectRef idx="0">
            <a:schemeClr val="accent1"/>
          </a:effectRef>
          <a:fontRef idx="minor">
            <a:schemeClr val="tx1"/>
          </a:fontRef>
        </p:style>
      </p:cxnSp>
      <p:sp>
        <p:nvSpPr>
          <p:cNvPr id="7" name="Text Placeholder 2"/>
          <p:cNvSpPr>
            <a:spLocks noGrp="1"/>
          </p:cNvSpPr>
          <p:nvPr>
            <p:ph type="body" idx="1"/>
          </p:nvPr>
        </p:nvSpPr>
        <p:spPr>
          <a:xfrm>
            <a:off x="7401463" y="1038225"/>
            <a:ext cx="3771357" cy="5129035"/>
          </a:xfrm>
        </p:spPr>
        <p:txBody>
          <a:bodyPr anchor="ctr">
            <a:normAutofit/>
          </a:bodyPr>
          <a:lstStyle>
            <a:lvl1pPr marL="0" indent="0" algn="l">
              <a:buNone/>
              <a:defRPr sz="4800" b="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3"/>
          <p:cNvSpPr>
            <a:spLocks noGrp="1"/>
          </p:cNvSpPr>
          <p:nvPr>
            <p:ph type="body" sz="quarter" idx="16"/>
          </p:nvPr>
        </p:nvSpPr>
        <p:spPr>
          <a:xfrm>
            <a:off x="3034791" y="566755"/>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32" name="Text Placeholder 23"/>
          <p:cNvSpPr>
            <a:spLocks noGrp="1"/>
          </p:cNvSpPr>
          <p:nvPr>
            <p:ph type="body" sz="quarter" idx="17"/>
          </p:nvPr>
        </p:nvSpPr>
        <p:spPr>
          <a:xfrm>
            <a:off x="3034791" y="2145328"/>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33" name="Text Placeholder 23"/>
          <p:cNvSpPr>
            <a:spLocks noGrp="1"/>
          </p:cNvSpPr>
          <p:nvPr>
            <p:ph type="body" sz="quarter" idx="18"/>
          </p:nvPr>
        </p:nvSpPr>
        <p:spPr>
          <a:xfrm>
            <a:off x="3034791" y="3723901"/>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34" name="Text Placeholder 23"/>
          <p:cNvSpPr>
            <a:spLocks noGrp="1"/>
          </p:cNvSpPr>
          <p:nvPr>
            <p:ph type="body" sz="quarter" idx="19"/>
          </p:nvPr>
        </p:nvSpPr>
        <p:spPr>
          <a:xfrm>
            <a:off x="3034791" y="5302474"/>
            <a:ext cx="2052000" cy="863600"/>
          </a:xfrm>
        </p:spPr>
        <p:txBody>
          <a:bodyPr>
            <a:normAutofit/>
          </a:bodyPr>
          <a:lstStyle>
            <a:lvl1pPr>
              <a:defRPr sz="1200">
                <a:solidFill>
                  <a:schemeClr val="accent3"/>
                </a:solidFill>
              </a:defRPr>
            </a:lvl1pPr>
          </a:lstStyle>
          <a:p>
            <a:pPr lvl="0"/>
            <a:r>
              <a:rPr lang="en-US"/>
              <a:t>Click to edit Master text styles</a:t>
            </a:r>
          </a:p>
        </p:txBody>
      </p:sp>
      <p:sp>
        <p:nvSpPr>
          <p:cNvPr id="10" name="Footer Placeholder 3">
            <a:extLst>
              <a:ext uri="{FF2B5EF4-FFF2-40B4-BE49-F238E27FC236}">
                <a16:creationId xmlns:a16="http://schemas.microsoft.com/office/drawing/2014/main" xmlns="" id="{EE4387E4-D9B7-41AD-9496-1607A90FE031}"/>
              </a:ext>
            </a:extLst>
          </p:cNvPr>
          <p:cNvSpPr>
            <a:spLocks noGrp="1"/>
          </p:cNvSpPr>
          <p:nvPr>
            <p:ph type="ftr" sz="quarter" idx="20"/>
          </p:nvPr>
        </p:nvSpPr>
        <p:spPr/>
        <p:txBody>
          <a:bodyPr/>
          <a:lstStyle>
            <a:lvl1pPr>
              <a:defRPr/>
            </a:lvl1pPr>
          </a:lstStyle>
          <a:p>
            <a:pPr>
              <a:defRPr/>
            </a:pPr>
            <a:r>
              <a:rPr lang="en-GB"/>
              <a:t>Prevention Engineering for HAVS</a:t>
            </a:r>
          </a:p>
        </p:txBody>
      </p:sp>
      <p:sp>
        <p:nvSpPr>
          <p:cNvPr id="11" name="Slide Number Placeholder 4">
            <a:extLst>
              <a:ext uri="{FF2B5EF4-FFF2-40B4-BE49-F238E27FC236}">
                <a16:creationId xmlns:a16="http://schemas.microsoft.com/office/drawing/2014/main" xmlns="" id="{28563358-211C-444D-BBA0-834AB24E3B90}"/>
              </a:ext>
            </a:extLst>
          </p:cNvPr>
          <p:cNvSpPr>
            <a:spLocks noGrp="1"/>
          </p:cNvSpPr>
          <p:nvPr>
            <p:ph type="sldNum" sz="quarter" idx="21"/>
          </p:nvPr>
        </p:nvSpPr>
        <p:spPr/>
        <p:txBody>
          <a:bodyPr/>
          <a:lstStyle>
            <a:lvl1pPr>
              <a:defRPr/>
            </a:lvl1pPr>
          </a:lstStyle>
          <a:p>
            <a:pPr>
              <a:defRPr/>
            </a:pPr>
            <a:fld id="{54901984-B4F4-4CAE-B715-A4B252E16CB8}" type="slidenum">
              <a:rPr lang="en-GB"/>
              <a:pPr>
                <a:defRPr/>
              </a:pPr>
              <a:t>‹#›</a:t>
            </a:fld>
            <a:endParaRPr lang="en-GB"/>
          </a:p>
        </p:txBody>
      </p:sp>
    </p:spTree>
    <p:extLst>
      <p:ext uri="{BB962C8B-B14F-4D97-AF65-F5344CB8AC3E}">
        <p14:creationId xmlns:p14="http://schemas.microsoft.com/office/powerpoint/2010/main" val="2398964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image">
    <p:spTree>
      <p:nvGrpSpPr>
        <p:cNvPr id="1" name=""/>
        <p:cNvGrpSpPr/>
        <p:nvPr/>
      </p:nvGrpSpPr>
      <p:grpSpPr>
        <a:xfrm>
          <a:off x="0" y="0"/>
          <a:ext cx="0" cy="0"/>
          <a:chOff x="0" y="0"/>
          <a:chExt cx="0" cy="0"/>
        </a:xfrm>
      </p:grpSpPr>
      <p:grpSp>
        <p:nvGrpSpPr>
          <p:cNvPr id="8" name="Group 8">
            <a:extLst>
              <a:ext uri="{FF2B5EF4-FFF2-40B4-BE49-F238E27FC236}">
                <a16:creationId xmlns:a16="http://schemas.microsoft.com/office/drawing/2014/main" xmlns="" id="{E47B449D-24D1-4870-BAD7-6423A876F5C4}"/>
              </a:ext>
            </a:extLst>
          </p:cNvPr>
          <p:cNvGrpSpPr>
            <a:grpSpLocks/>
          </p:cNvGrpSpPr>
          <p:nvPr/>
        </p:nvGrpSpPr>
        <p:grpSpPr bwMode="auto">
          <a:xfrm>
            <a:off x="6245225" y="354013"/>
            <a:ext cx="965200" cy="6202362"/>
            <a:chOff x="6245525" y="353683"/>
            <a:chExt cx="964900" cy="6202392"/>
          </a:xfrm>
        </p:grpSpPr>
        <p:cxnSp>
          <p:nvCxnSpPr>
            <p:cNvPr id="9" name="Straight Connector 8">
              <a:extLst>
                <a:ext uri="{FF2B5EF4-FFF2-40B4-BE49-F238E27FC236}">
                  <a16:creationId xmlns:a16="http://schemas.microsoft.com/office/drawing/2014/main" xmlns="" id="{419D8BBA-A39A-43D4-8905-1855B64353B9}"/>
                </a:ext>
              </a:extLst>
            </p:cNvPr>
            <p:cNvCxnSpPr/>
            <p:nvPr/>
          </p:nvCxnSpPr>
          <p:spPr>
            <a:xfrm>
              <a:off x="6245525" y="353683"/>
              <a:ext cx="0" cy="6202392"/>
            </a:xfrm>
            <a:prstGeom prst="line">
              <a:avLst/>
            </a:prstGeom>
            <a:ln w="9525" cap="rnd">
              <a:solidFill>
                <a:schemeClr val="bg1"/>
              </a:solidFill>
              <a:prstDash val="lgDashDot"/>
              <a:headEnd type="oval" w="med" len="sm"/>
              <a:tailEnd type="oval" w="med"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9DD0F60-8959-4DD5-A78C-54BB33661C76}"/>
                </a:ext>
              </a:extLst>
            </p:cNvPr>
            <p:cNvCxnSpPr>
              <a:cxnSpLocks/>
            </p:cNvCxnSpPr>
            <p:nvPr/>
          </p:nvCxnSpPr>
          <p:spPr>
            <a:xfrm flipH="1">
              <a:off x="6245525" y="3412810"/>
              <a:ext cx="964900" cy="0"/>
            </a:xfrm>
            <a:prstGeom prst="line">
              <a:avLst/>
            </a:prstGeom>
            <a:ln w="9525" cap="rnd">
              <a:solidFill>
                <a:schemeClr val="bg1"/>
              </a:solidFill>
              <a:prstDash val="lgDashDot"/>
              <a:headEnd type="oval" w="med" len="sm"/>
              <a:tailEnd type="oval" w="med" len="sm"/>
            </a:ln>
          </p:spPr>
          <p:style>
            <a:lnRef idx="1">
              <a:schemeClr val="accent1"/>
            </a:lnRef>
            <a:fillRef idx="0">
              <a:schemeClr val="accent1"/>
            </a:fillRef>
            <a:effectRef idx="0">
              <a:schemeClr val="accent1"/>
            </a:effectRef>
            <a:fontRef idx="minor">
              <a:schemeClr val="tx1"/>
            </a:fontRef>
          </p:style>
        </p:cxnSp>
      </p:grpSp>
      <p:sp>
        <p:nvSpPr>
          <p:cNvPr id="7" name="Text Placeholder 2"/>
          <p:cNvSpPr>
            <a:spLocks noGrp="1"/>
          </p:cNvSpPr>
          <p:nvPr>
            <p:ph type="body" idx="1"/>
          </p:nvPr>
        </p:nvSpPr>
        <p:spPr>
          <a:xfrm>
            <a:off x="7401463" y="1038225"/>
            <a:ext cx="3771357" cy="5129035"/>
          </a:xfrm>
        </p:spPr>
        <p:txBody>
          <a:bodyPr anchor="ctr">
            <a:normAutofit/>
          </a:bodyPr>
          <a:lstStyle>
            <a:lvl1pPr marL="0" indent="0" algn="l">
              <a:buNone/>
              <a:defRPr sz="4800" b="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Text Placeholder 23"/>
          <p:cNvSpPr>
            <a:spLocks noGrp="1"/>
          </p:cNvSpPr>
          <p:nvPr>
            <p:ph type="body" sz="quarter" idx="17"/>
          </p:nvPr>
        </p:nvSpPr>
        <p:spPr>
          <a:xfrm>
            <a:off x="3034791" y="566755"/>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30" name="Text Placeholder 23"/>
          <p:cNvSpPr>
            <a:spLocks noGrp="1"/>
          </p:cNvSpPr>
          <p:nvPr>
            <p:ph type="body" sz="quarter" idx="18"/>
          </p:nvPr>
        </p:nvSpPr>
        <p:spPr>
          <a:xfrm>
            <a:off x="3034791" y="2145328"/>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31" name="Text Placeholder 23"/>
          <p:cNvSpPr>
            <a:spLocks noGrp="1"/>
          </p:cNvSpPr>
          <p:nvPr>
            <p:ph type="body" sz="quarter" idx="19"/>
          </p:nvPr>
        </p:nvSpPr>
        <p:spPr>
          <a:xfrm>
            <a:off x="3034791" y="3723901"/>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32" name="Text Placeholder 23"/>
          <p:cNvSpPr>
            <a:spLocks noGrp="1"/>
          </p:cNvSpPr>
          <p:nvPr>
            <p:ph type="body" sz="quarter" idx="20"/>
          </p:nvPr>
        </p:nvSpPr>
        <p:spPr>
          <a:xfrm>
            <a:off x="3034791" y="5302474"/>
            <a:ext cx="2052000" cy="863600"/>
          </a:xfrm>
        </p:spPr>
        <p:txBody>
          <a:bodyPr>
            <a:normAutofit/>
          </a:bodyPr>
          <a:lstStyle>
            <a:lvl1pPr>
              <a:defRPr sz="1200">
                <a:solidFill>
                  <a:schemeClr val="bg1"/>
                </a:solidFill>
              </a:defRPr>
            </a:lvl1pPr>
          </a:lstStyle>
          <a:p>
            <a:pPr lvl="0"/>
            <a:r>
              <a:rPr lang="en-US"/>
              <a:t>Click to edit Master text styles</a:t>
            </a:r>
          </a:p>
        </p:txBody>
      </p:sp>
      <p:sp>
        <p:nvSpPr>
          <p:cNvPr id="11" name="Footer Placeholder 3">
            <a:extLst>
              <a:ext uri="{FF2B5EF4-FFF2-40B4-BE49-F238E27FC236}">
                <a16:creationId xmlns:a16="http://schemas.microsoft.com/office/drawing/2014/main" xmlns="" id="{B0814700-3C0A-47A5-B1A5-F642B814F680}"/>
              </a:ext>
            </a:extLst>
          </p:cNvPr>
          <p:cNvSpPr>
            <a:spLocks noGrp="1"/>
          </p:cNvSpPr>
          <p:nvPr>
            <p:ph type="ftr" sz="quarter" idx="21"/>
          </p:nvPr>
        </p:nvSpPr>
        <p:spPr/>
        <p:txBody>
          <a:bodyPr/>
          <a:lstStyle>
            <a:lvl1pPr>
              <a:defRPr/>
            </a:lvl1pPr>
          </a:lstStyle>
          <a:p>
            <a:pPr>
              <a:defRPr/>
            </a:pPr>
            <a:r>
              <a:rPr lang="en-GB"/>
              <a:t>Prevention Engineering for HAVS</a:t>
            </a:r>
          </a:p>
        </p:txBody>
      </p:sp>
      <p:sp>
        <p:nvSpPr>
          <p:cNvPr id="12" name="Slide Number Placeholder 4">
            <a:extLst>
              <a:ext uri="{FF2B5EF4-FFF2-40B4-BE49-F238E27FC236}">
                <a16:creationId xmlns:a16="http://schemas.microsoft.com/office/drawing/2014/main" xmlns="" id="{D65832F4-0A20-4550-903D-31A705A32169}"/>
              </a:ext>
            </a:extLst>
          </p:cNvPr>
          <p:cNvSpPr>
            <a:spLocks noGrp="1"/>
          </p:cNvSpPr>
          <p:nvPr>
            <p:ph type="sldNum" sz="quarter" idx="22"/>
          </p:nvPr>
        </p:nvSpPr>
        <p:spPr/>
        <p:txBody>
          <a:bodyPr/>
          <a:lstStyle>
            <a:lvl1pPr>
              <a:defRPr/>
            </a:lvl1pPr>
          </a:lstStyle>
          <a:p>
            <a:pPr>
              <a:defRPr/>
            </a:pPr>
            <a:fld id="{A28F8B41-A452-499B-B84A-495A8C90EFE4}" type="slidenum">
              <a:rPr lang="en-GB"/>
              <a:pPr>
                <a:defRPr/>
              </a:pPr>
              <a:t>‹#›</a:t>
            </a:fld>
            <a:endParaRPr lang="en-GB"/>
          </a:p>
        </p:txBody>
      </p:sp>
    </p:spTree>
    <p:extLst>
      <p:ext uri="{BB962C8B-B14F-4D97-AF65-F5344CB8AC3E}">
        <p14:creationId xmlns:p14="http://schemas.microsoft.com/office/powerpoint/2010/main" val="1731621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F413BDAE-30DF-4AD6-9F6B-A130B13E4F58}"/>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327762" y="2866030"/>
            <a:ext cx="3536476" cy="695300"/>
          </a:xfrm>
          <a:solidFill>
            <a:schemeClr val="accent1"/>
          </a:solidFill>
        </p:spPr>
        <p:txBody>
          <a:bodyPr>
            <a:noAutofit/>
          </a:bodyPr>
          <a:lstStyle>
            <a:lvl1pPr algn="ctr">
              <a:lnSpc>
                <a:spcPct val="100000"/>
              </a:lnSpc>
              <a:defRPr sz="3600">
                <a:solidFill>
                  <a:schemeClr val="bg1"/>
                </a:solidFill>
              </a:defRPr>
            </a:lvl1pPr>
          </a:lstStyle>
          <a:p>
            <a:r>
              <a:rPr lang="en-US"/>
              <a:t>Click to edit Master title style</a:t>
            </a:r>
            <a:endParaRPr lang="en-GB" dirty="0"/>
          </a:p>
        </p:txBody>
      </p:sp>
      <p:sp>
        <p:nvSpPr>
          <p:cNvPr id="4" name="Footer Placeholder 3">
            <a:extLst>
              <a:ext uri="{FF2B5EF4-FFF2-40B4-BE49-F238E27FC236}">
                <a16:creationId xmlns:a16="http://schemas.microsoft.com/office/drawing/2014/main" xmlns="" id="{F2C8DA25-049E-42E4-99E0-63B3D6ABDB4B}"/>
              </a:ext>
            </a:extLst>
          </p:cNvPr>
          <p:cNvSpPr>
            <a:spLocks noGrp="1"/>
          </p:cNvSpPr>
          <p:nvPr>
            <p:ph type="ftr" sz="quarter" idx="10"/>
          </p:nvPr>
        </p:nvSpPr>
        <p:spPr/>
        <p:txBody>
          <a:bodyPr/>
          <a:lstStyle>
            <a:lvl1pPr>
              <a:defRPr/>
            </a:lvl1pPr>
          </a:lstStyle>
          <a:p>
            <a:pPr>
              <a:defRPr/>
            </a:pPr>
            <a:r>
              <a:rPr lang="en-GB"/>
              <a:t>Prevention Engineering for HAVS</a:t>
            </a:r>
          </a:p>
        </p:txBody>
      </p:sp>
      <p:sp>
        <p:nvSpPr>
          <p:cNvPr id="5" name="Slide Number Placeholder 4">
            <a:extLst>
              <a:ext uri="{FF2B5EF4-FFF2-40B4-BE49-F238E27FC236}">
                <a16:creationId xmlns:a16="http://schemas.microsoft.com/office/drawing/2014/main" xmlns="" id="{34C92201-377D-4DAD-9359-5BB89275DFCB}"/>
              </a:ext>
            </a:extLst>
          </p:cNvPr>
          <p:cNvSpPr>
            <a:spLocks noGrp="1"/>
          </p:cNvSpPr>
          <p:nvPr>
            <p:ph type="sldNum" sz="quarter" idx="11"/>
          </p:nvPr>
        </p:nvSpPr>
        <p:spPr/>
        <p:txBody>
          <a:bodyPr/>
          <a:lstStyle>
            <a:lvl1pPr>
              <a:defRPr/>
            </a:lvl1pPr>
          </a:lstStyle>
          <a:p>
            <a:pPr>
              <a:defRPr/>
            </a:pPr>
            <a:fld id="{557A6D28-4CF8-4BF5-8906-2608EEC93A21}" type="slidenum">
              <a:rPr lang="en-GB"/>
              <a:pPr>
                <a:defRPr/>
              </a:pPr>
              <a:t>‹#›</a:t>
            </a:fld>
            <a:endParaRPr lang="en-GB"/>
          </a:p>
        </p:txBody>
      </p:sp>
    </p:spTree>
    <p:extLst>
      <p:ext uri="{BB962C8B-B14F-4D97-AF65-F5344CB8AC3E}">
        <p14:creationId xmlns:p14="http://schemas.microsoft.com/office/powerpoint/2010/main" val="4120706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xmlns="" id="{63E4B63D-0EBA-4022-8942-510BF7D85A79}"/>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xmlns="" id="{9EE4635F-DD19-48BC-8107-82DAD78CF0C9}"/>
              </a:ext>
            </a:extLst>
          </p:cNvPr>
          <p:cNvSpPr>
            <a:spLocks noGrp="1"/>
          </p:cNvSpPr>
          <p:nvPr>
            <p:ph type="ftr" sz="quarter" idx="10"/>
          </p:nvPr>
        </p:nvSpPr>
        <p:spPr/>
        <p:txBody>
          <a:bodyPr/>
          <a:lstStyle>
            <a:lvl1pPr>
              <a:defRPr/>
            </a:lvl1pPr>
          </a:lstStyle>
          <a:p>
            <a:pPr>
              <a:defRPr/>
            </a:pPr>
            <a:r>
              <a:rPr lang="en-GB"/>
              <a:t>Prevention Engineering for HAVS</a:t>
            </a:r>
          </a:p>
        </p:txBody>
      </p:sp>
      <p:sp>
        <p:nvSpPr>
          <p:cNvPr id="4" name="Slide Number Placeholder 3">
            <a:extLst>
              <a:ext uri="{FF2B5EF4-FFF2-40B4-BE49-F238E27FC236}">
                <a16:creationId xmlns:a16="http://schemas.microsoft.com/office/drawing/2014/main" xmlns="" id="{2D1B7D46-BAF0-429A-860F-9FBAB2134EEF}"/>
              </a:ext>
            </a:extLst>
          </p:cNvPr>
          <p:cNvSpPr>
            <a:spLocks noGrp="1"/>
          </p:cNvSpPr>
          <p:nvPr>
            <p:ph type="sldNum" sz="quarter" idx="11"/>
          </p:nvPr>
        </p:nvSpPr>
        <p:spPr/>
        <p:txBody>
          <a:bodyPr/>
          <a:lstStyle>
            <a:lvl1pPr>
              <a:defRPr/>
            </a:lvl1pPr>
          </a:lstStyle>
          <a:p>
            <a:pPr>
              <a:defRPr/>
            </a:pPr>
            <a:fld id="{DDD761E4-82EB-4207-8387-8F619743AEE3}" type="slidenum">
              <a:rPr lang="en-GB"/>
              <a:pPr>
                <a:defRPr/>
              </a:pPr>
              <a:t>‹#›</a:t>
            </a:fld>
            <a:endParaRPr lang="en-GB"/>
          </a:p>
        </p:txBody>
      </p:sp>
    </p:spTree>
    <p:extLst>
      <p:ext uri="{BB962C8B-B14F-4D97-AF65-F5344CB8AC3E}">
        <p14:creationId xmlns:p14="http://schemas.microsoft.com/office/powerpoint/2010/main" val="18861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DE4D96A-31DA-40EF-83E0-6781C09B96E3}"/>
              </a:ext>
            </a:extLst>
          </p:cNvPr>
          <p:cNvSpPr/>
          <p:nvPr/>
        </p:nvSpPr>
        <p:spPr>
          <a:xfrm>
            <a:off x="0" y="0"/>
            <a:ext cx="722313" cy="6858000"/>
          </a:xfrm>
          <a:prstGeom prst="rect">
            <a:avLst/>
          </a:prstGeom>
          <a:gradFill flip="none" rotWithShape="1">
            <a:gsLst>
              <a:gs pos="0">
                <a:schemeClr val="accent2"/>
              </a:gs>
              <a:gs pos="49000">
                <a:schemeClr val="accent2">
                  <a:lumMod val="97000"/>
                  <a:lumOff val="3000"/>
                </a:schemeClr>
              </a:gs>
              <a:gs pos="100000">
                <a:schemeClr val="accent4"/>
              </a:gs>
            </a:gsLst>
            <a:lin ang="54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dirty="0">
              <a:solidFill>
                <a:schemeClr val="bg1"/>
              </a:solidFill>
            </a:endParaRPr>
          </a:p>
        </p:txBody>
      </p:sp>
      <p:grpSp>
        <p:nvGrpSpPr>
          <p:cNvPr id="4" name="Group 3">
            <a:extLst>
              <a:ext uri="{FF2B5EF4-FFF2-40B4-BE49-F238E27FC236}">
                <a16:creationId xmlns:a16="http://schemas.microsoft.com/office/drawing/2014/main" xmlns="" id="{769178AC-80A7-45DB-9980-20F804DC1BFB}"/>
              </a:ext>
            </a:extLst>
          </p:cNvPr>
          <p:cNvGrpSpPr/>
          <p:nvPr/>
        </p:nvGrpSpPr>
        <p:grpSpPr>
          <a:xfrm>
            <a:off x="1276708" y="2001328"/>
            <a:ext cx="6866627" cy="2009958"/>
            <a:chOff x="1276708" y="2001328"/>
            <a:chExt cx="6866627" cy="2009958"/>
          </a:xfrm>
          <a:solidFill>
            <a:schemeClr val="accent2"/>
          </a:solidFill>
        </p:grpSpPr>
        <p:sp>
          <p:nvSpPr>
            <p:cNvPr id="5" name="Rectangle 4">
              <a:extLst>
                <a:ext uri="{FF2B5EF4-FFF2-40B4-BE49-F238E27FC236}">
                  <a16:creationId xmlns:a16="http://schemas.microsoft.com/office/drawing/2014/main" xmlns="" id="{25964CCC-AF2F-43F8-9D9E-8F0BE51AF331}"/>
                </a:ext>
              </a:extLst>
            </p:cNvPr>
            <p:cNvSpPr/>
            <p:nvPr/>
          </p:nvSpPr>
          <p:spPr>
            <a:xfrm>
              <a:off x="1276708" y="2001328"/>
              <a:ext cx="6866627"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Rectangle 5">
              <a:extLst>
                <a:ext uri="{FF2B5EF4-FFF2-40B4-BE49-F238E27FC236}">
                  <a16:creationId xmlns:a16="http://schemas.microsoft.com/office/drawing/2014/main" xmlns="" id="{BCB76018-9F44-4A2B-A437-C7253413FB79}"/>
                </a:ext>
              </a:extLst>
            </p:cNvPr>
            <p:cNvSpPr/>
            <p:nvPr/>
          </p:nvSpPr>
          <p:spPr>
            <a:xfrm>
              <a:off x="1276709" y="2665564"/>
              <a:ext cx="4819291"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xmlns="" id="{BA8BF304-6C62-4B98-B426-318C20CFD0C1}"/>
                </a:ext>
              </a:extLst>
            </p:cNvPr>
            <p:cNvSpPr/>
            <p:nvPr/>
          </p:nvSpPr>
          <p:spPr>
            <a:xfrm>
              <a:off x="1276709" y="3338425"/>
              <a:ext cx="2596551"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8" name="TextBox 14">
            <a:hlinkClick r:id="rId2"/>
            <a:extLst>
              <a:ext uri="{FF2B5EF4-FFF2-40B4-BE49-F238E27FC236}">
                <a16:creationId xmlns:a16="http://schemas.microsoft.com/office/drawing/2014/main" xmlns="" id="{DC3826F7-78A3-4FE0-A8A2-C8F08CF48052}"/>
              </a:ext>
            </a:extLst>
          </p:cNvPr>
          <p:cNvSpPr txBox="1">
            <a:spLocks noChangeArrowheads="1"/>
          </p:cNvSpPr>
          <p:nvPr/>
        </p:nvSpPr>
        <p:spPr bwMode="auto">
          <a:xfrm rot="5400000">
            <a:off x="-45243" y="3321843"/>
            <a:ext cx="812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en-GB" altLang="en-US" sz="800" b="1">
                <a:solidFill>
                  <a:schemeClr val="bg1"/>
                </a:solidFill>
              </a:rPr>
              <a:t>reactec.com</a:t>
            </a:r>
          </a:p>
        </p:txBody>
      </p:sp>
      <p:sp>
        <p:nvSpPr>
          <p:cNvPr id="2" name="Title 1"/>
          <p:cNvSpPr>
            <a:spLocks noGrp="1"/>
          </p:cNvSpPr>
          <p:nvPr>
            <p:ph type="ctrTitle"/>
          </p:nvPr>
        </p:nvSpPr>
        <p:spPr>
          <a:xfrm>
            <a:off x="1276710" y="2096218"/>
            <a:ext cx="6719978" cy="1915068"/>
          </a:xfrm>
          <a:noFill/>
        </p:spPr>
        <p:txBody>
          <a:bodyPr anchor="t">
            <a:noAutofit/>
          </a:bodyPr>
          <a:lstStyle>
            <a:lvl1pPr algn="l">
              <a:lnSpc>
                <a:spcPct val="100000"/>
              </a:lnSpc>
              <a:defRPr sz="36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GB" dirty="0"/>
          </a:p>
        </p:txBody>
      </p:sp>
      <p:sp>
        <p:nvSpPr>
          <p:cNvPr id="9" name="Slide Number Placeholder 5">
            <a:extLst>
              <a:ext uri="{FF2B5EF4-FFF2-40B4-BE49-F238E27FC236}">
                <a16:creationId xmlns:a16="http://schemas.microsoft.com/office/drawing/2014/main" xmlns="" id="{9586C191-612A-48C4-975A-F8C52A82DD12}"/>
              </a:ext>
            </a:extLst>
          </p:cNvPr>
          <p:cNvSpPr>
            <a:spLocks noGrp="1"/>
          </p:cNvSpPr>
          <p:nvPr>
            <p:ph type="sldNum" sz="quarter" idx="10"/>
          </p:nvPr>
        </p:nvSpPr>
        <p:spPr/>
        <p:txBody>
          <a:bodyPr/>
          <a:lstStyle>
            <a:lvl1pPr>
              <a:defRPr/>
            </a:lvl1pPr>
          </a:lstStyle>
          <a:p>
            <a:pPr>
              <a:defRPr/>
            </a:pPr>
            <a:fld id="{26D10177-8ACE-4C28-A1B7-241C27EF009C}" type="slidenum">
              <a:rPr lang="en-GB"/>
              <a:pPr>
                <a:defRPr/>
              </a:pPr>
              <a:t>‹#›</a:t>
            </a:fld>
            <a:endParaRPr lang="en-GB"/>
          </a:p>
        </p:txBody>
      </p:sp>
      <p:sp>
        <p:nvSpPr>
          <p:cNvPr id="10" name="Footer Placeholder 4">
            <a:extLst>
              <a:ext uri="{FF2B5EF4-FFF2-40B4-BE49-F238E27FC236}">
                <a16:creationId xmlns:a16="http://schemas.microsoft.com/office/drawing/2014/main" xmlns="" id="{5364B4AD-E03C-4DBD-98FB-CD46343CD5D3}"/>
              </a:ext>
            </a:extLst>
          </p:cNvPr>
          <p:cNvSpPr>
            <a:spLocks noGrp="1"/>
          </p:cNvSpPr>
          <p:nvPr>
            <p:ph type="ftr" sz="quarter" idx="11"/>
          </p:nvPr>
        </p:nvSpPr>
        <p:spPr>
          <a:xfrm rot="5400000">
            <a:off x="-1042987" y="1433512"/>
            <a:ext cx="2813050" cy="365125"/>
          </a:xfrm>
        </p:spPr>
        <p:txBody>
          <a:bodyPr/>
          <a:lstStyle>
            <a:lvl1pPr algn="l">
              <a:defRPr sz="800">
                <a:solidFill>
                  <a:schemeClr val="bg1"/>
                </a:solidFill>
              </a:defRPr>
            </a:lvl1pPr>
          </a:lstStyle>
          <a:p>
            <a:pPr>
              <a:defRPr/>
            </a:pPr>
            <a:r>
              <a:rPr lang="en-GB"/>
              <a:t>Prevention Engineering for HAVS</a:t>
            </a:r>
            <a:endParaRPr lang="en-GB" dirty="0"/>
          </a:p>
        </p:txBody>
      </p:sp>
    </p:spTree>
    <p:extLst>
      <p:ext uri="{BB962C8B-B14F-4D97-AF65-F5344CB8AC3E}">
        <p14:creationId xmlns:p14="http://schemas.microsoft.com/office/powerpoint/2010/main" val="51399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042762B-5C5A-42E0-A366-23E6C79B5B32}"/>
              </a:ext>
            </a:extLst>
          </p:cNvPr>
          <p:cNvSpPr/>
          <p:nvPr/>
        </p:nvSpPr>
        <p:spPr>
          <a:xfrm>
            <a:off x="722313" y="0"/>
            <a:ext cx="1144746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4" name="Straight Connector 3">
            <a:extLst>
              <a:ext uri="{FF2B5EF4-FFF2-40B4-BE49-F238E27FC236}">
                <a16:creationId xmlns:a16="http://schemas.microsoft.com/office/drawing/2014/main" xmlns="" id="{43FDCF42-AB4B-40EE-A9A6-040310BE3517}"/>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able Placeholder 6"/>
          <p:cNvSpPr>
            <a:spLocks noGrp="1"/>
          </p:cNvSpPr>
          <p:nvPr>
            <p:ph type="tbl" sz="quarter" idx="13"/>
          </p:nvPr>
        </p:nvSpPr>
        <p:spPr>
          <a:xfrm>
            <a:off x="4995082" y="341313"/>
            <a:ext cx="6769882" cy="6113462"/>
          </a:xfrm>
        </p:spPr>
        <p:txBody>
          <a:bodyPr rtlCol="0">
            <a:normAutofit/>
          </a:bodyPr>
          <a:lstStyle/>
          <a:p>
            <a:pPr lvl="0"/>
            <a:r>
              <a:rPr lang="en-US" noProof="0"/>
              <a:t>Click icon to add table</a:t>
            </a:r>
            <a:endParaRPr lang="en-GB" noProof="0"/>
          </a:p>
        </p:txBody>
      </p:sp>
      <p:sp>
        <p:nvSpPr>
          <p:cNvPr id="5" name="Footer Placeholder 2">
            <a:extLst>
              <a:ext uri="{FF2B5EF4-FFF2-40B4-BE49-F238E27FC236}">
                <a16:creationId xmlns:a16="http://schemas.microsoft.com/office/drawing/2014/main" xmlns="" id="{55CB77BC-61AA-4DFD-9A62-D10EE065C530}"/>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6" name="Slide Number Placeholder 3">
            <a:extLst>
              <a:ext uri="{FF2B5EF4-FFF2-40B4-BE49-F238E27FC236}">
                <a16:creationId xmlns:a16="http://schemas.microsoft.com/office/drawing/2014/main" xmlns="" id="{BEB0C2C3-F6ED-4796-813C-5F8E29269892}"/>
              </a:ext>
            </a:extLst>
          </p:cNvPr>
          <p:cNvSpPr>
            <a:spLocks noGrp="1"/>
          </p:cNvSpPr>
          <p:nvPr>
            <p:ph type="sldNum" sz="quarter" idx="15"/>
          </p:nvPr>
        </p:nvSpPr>
        <p:spPr/>
        <p:txBody>
          <a:bodyPr/>
          <a:lstStyle>
            <a:lvl1pPr>
              <a:defRPr/>
            </a:lvl1pPr>
          </a:lstStyle>
          <a:p>
            <a:pPr>
              <a:defRPr/>
            </a:pPr>
            <a:fld id="{8FFA6E1E-B07F-48D8-83B0-9B152E64DC44}" type="slidenum">
              <a:rPr lang="en-GB"/>
              <a:pPr>
                <a:defRPr/>
              </a:pPr>
              <a:t>‹#›</a:t>
            </a:fld>
            <a:endParaRPr lang="en-GB"/>
          </a:p>
        </p:txBody>
      </p:sp>
    </p:spTree>
    <p:extLst>
      <p:ext uri="{BB962C8B-B14F-4D97-AF65-F5344CB8AC3E}">
        <p14:creationId xmlns:p14="http://schemas.microsoft.com/office/powerpoint/2010/main" val="1053680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Who we a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A0DD860-BF19-4102-AB63-D4B6DED83D2B}"/>
              </a:ext>
            </a:extLst>
          </p:cNvPr>
          <p:cNvSpPr/>
          <p:nvPr/>
        </p:nvSpPr>
        <p:spPr>
          <a:xfrm>
            <a:off x="730250" y="0"/>
            <a:ext cx="11483975" cy="6875463"/>
          </a:xfrm>
          <a:prstGeom prst="rect">
            <a:avLst/>
          </a:prstGeom>
          <a:gradFill flip="none" rotWithShape="1">
            <a:gsLst>
              <a:gs pos="0">
                <a:schemeClr val="accent4"/>
              </a:gs>
              <a:gs pos="48000">
                <a:schemeClr val="accent2">
                  <a:lumMod val="97000"/>
                  <a:lumOff val="3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 name="Title 1"/>
          <p:cNvSpPr>
            <a:spLocks noGrp="1"/>
          </p:cNvSpPr>
          <p:nvPr>
            <p:ph type="title"/>
          </p:nvPr>
        </p:nvSpPr>
        <p:spPr>
          <a:xfrm>
            <a:off x="4349085" y="946837"/>
            <a:ext cx="4197824" cy="699400"/>
          </a:xfrm>
          <a:solidFill>
            <a:schemeClr val="accent1"/>
          </a:solidFill>
          <a:ln>
            <a:noFill/>
          </a:ln>
        </p:spPr>
        <p:txBody>
          <a:bodyPr>
            <a:noAutofit/>
          </a:bodyPr>
          <a:lstStyle>
            <a:lvl1pPr algn="ctr">
              <a:lnSpc>
                <a:spcPct val="100000"/>
              </a:lnSpc>
              <a:defRPr sz="4000" cap="all" baseline="0">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a:xfrm>
            <a:off x="1542196" y="2006221"/>
            <a:ext cx="9811603" cy="4170742"/>
          </a:xfrm>
        </p:spPr>
        <p:txBody>
          <a:bodyPr>
            <a:normAutofit/>
          </a:bodyPr>
          <a:lstStyle>
            <a:lvl1pPr marL="0" indent="0" algn="ctr">
              <a:buNone/>
              <a:defRPr sz="2000">
                <a:solidFill>
                  <a:schemeClr val="bg1"/>
                </a:solidFill>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xmlns="" id="{091B2B97-A7B4-4E8E-A970-4E8B500601B8}"/>
              </a:ext>
            </a:extLst>
          </p:cNvPr>
          <p:cNvSpPr>
            <a:spLocks noGrp="1"/>
          </p:cNvSpPr>
          <p:nvPr>
            <p:ph type="ftr" sz="quarter" idx="10"/>
          </p:nvPr>
        </p:nvSpPr>
        <p:spPr/>
        <p:txBody>
          <a:bodyPr/>
          <a:lstStyle>
            <a:lvl1pPr>
              <a:defRPr/>
            </a:lvl1pPr>
          </a:lstStyle>
          <a:p>
            <a:pPr>
              <a:defRPr/>
            </a:pPr>
            <a:r>
              <a:rPr lang="en-GB"/>
              <a:t>Prevention Engineering for HAVS</a:t>
            </a:r>
          </a:p>
        </p:txBody>
      </p:sp>
      <p:sp>
        <p:nvSpPr>
          <p:cNvPr id="6" name="Slide Number Placeholder 5">
            <a:extLst>
              <a:ext uri="{FF2B5EF4-FFF2-40B4-BE49-F238E27FC236}">
                <a16:creationId xmlns:a16="http://schemas.microsoft.com/office/drawing/2014/main" xmlns="" id="{7AC4816A-C9F9-4E21-A5C0-2912969F349D}"/>
              </a:ext>
            </a:extLst>
          </p:cNvPr>
          <p:cNvSpPr>
            <a:spLocks noGrp="1"/>
          </p:cNvSpPr>
          <p:nvPr>
            <p:ph type="sldNum" sz="quarter" idx="11"/>
          </p:nvPr>
        </p:nvSpPr>
        <p:spPr/>
        <p:txBody>
          <a:bodyPr/>
          <a:lstStyle>
            <a:lvl1pPr>
              <a:defRPr/>
            </a:lvl1pPr>
          </a:lstStyle>
          <a:p>
            <a:pPr>
              <a:defRPr/>
            </a:pPr>
            <a:fld id="{1A3B919A-B7E8-4B3A-B187-0C621854B410}" type="slidenum">
              <a:rPr lang="en-GB"/>
              <a:pPr>
                <a:defRPr/>
              </a:pPr>
              <a:t>‹#›</a:t>
            </a:fld>
            <a:endParaRPr lang="en-GB"/>
          </a:p>
        </p:txBody>
      </p:sp>
    </p:spTree>
    <p:extLst>
      <p:ext uri="{BB962C8B-B14F-4D97-AF65-F5344CB8AC3E}">
        <p14:creationId xmlns:p14="http://schemas.microsoft.com/office/powerpoint/2010/main" val="412504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orang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35A41C58-EE64-44A2-A3CA-0749873570D0}"/>
              </a:ext>
            </a:extLst>
          </p:cNvPr>
          <p:cNvGrpSpPr/>
          <p:nvPr/>
        </p:nvGrpSpPr>
        <p:grpSpPr>
          <a:xfrm>
            <a:off x="1187355" y="663297"/>
            <a:ext cx="2620370" cy="1340682"/>
            <a:chOff x="1187355" y="663297"/>
            <a:chExt cx="2620370" cy="1340682"/>
          </a:xfrm>
          <a:gradFill flip="none" rotWithShape="1">
            <a:gsLst>
              <a:gs pos="0">
                <a:schemeClr val="accent4"/>
              </a:gs>
              <a:gs pos="50000">
                <a:schemeClr val="accent2"/>
              </a:gs>
              <a:gs pos="100000">
                <a:schemeClr val="accent2"/>
              </a:gs>
            </a:gsLst>
            <a:lin ang="0" scaled="0"/>
            <a:tileRect/>
          </a:gradFill>
        </p:grpSpPr>
        <p:sp>
          <p:nvSpPr>
            <p:cNvPr id="7" name="Rectangle 6">
              <a:extLst>
                <a:ext uri="{FF2B5EF4-FFF2-40B4-BE49-F238E27FC236}">
                  <a16:creationId xmlns:a16="http://schemas.microsoft.com/office/drawing/2014/main" xmlns="" id="{54CB1B8A-BF9E-4FE3-A95D-56FA8690C38E}"/>
                </a:ext>
              </a:extLst>
            </p:cNvPr>
            <p:cNvSpPr/>
            <p:nvPr/>
          </p:nvSpPr>
          <p:spPr>
            <a:xfrm>
              <a:off x="1187355" y="1331118"/>
              <a:ext cx="2620370"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8" name="Rectangle 7">
              <a:extLst>
                <a:ext uri="{FF2B5EF4-FFF2-40B4-BE49-F238E27FC236}">
                  <a16:creationId xmlns:a16="http://schemas.microsoft.com/office/drawing/2014/main" xmlns="" id="{A027AB53-1000-4BA1-9ED0-4D813431460F}"/>
                </a:ext>
              </a:extLst>
            </p:cNvPr>
            <p:cNvSpPr/>
            <p:nvPr/>
          </p:nvSpPr>
          <p:spPr>
            <a:xfrm>
              <a:off x="1187355" y="663297"/>
              <a:ext cx="1992573"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grpSp>
      <p:cxnSp>
        <p:nvCxnSpPr>
          <p:cNvPr id="9" name="Straight Connector 8">
            <a:extLst>
              <a:ext uri="{FF2B5EF4-FFF2-40B4-BE49-F238E27FC236}">
                <a16:creationId xmlns:a16="http://schemas.microsoft.com/office/drawing/2014/main" xmlns="" id="{C187B5C5-B10A-485E-B37A-AA5B507D7ECF}"/>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87355" y="668337"/>
            <a:ext cx="2620370" cy="1325563"/>
          </a:xfrm>
        </p:spPr>
        <p:txBody>
          <a:bodyPr>
            <a:noAutofit/>
          </a:bodyPr>
          <a:lstStyle>
            <a:lvl1pPr>
              <a:lnSpc>
                <a:spcPct val="100000"/>
              </a:lnSpc>
              <a:defRPr sz="3600">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1187356" y="2262234"/>
            <a:ext cx="3930554" cy="1627378"/>
          </a:xfrm>
        </p:spPr>
        <p:txBody>
          <a:bodyP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5"/>
          <p:cNvSpPr>
            <a:spLocks noGrp="1"/>
          </p:cNvSpPr>
          <p:nvPr>
            <p:ph type="body" sz="quarter" idx="13"/>
          </p:nvPr>
        </p:nvSpPr>
        <p:spPr>
          <a:xfrm>
            <a:off x="1187355" y="4005439"/>
            <a:ext cx="3005138" cy="2176463"/>
          </a:xfrm>
        </p:spPr>
        <p:txBody>
          <a:bodyPr>
            <a:norm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ooter Placeholder 7">
            <a:extLst>
              <a:ext uri="{FF2B5EF4-FFF2-40B4-BE49-F238E27FC236}">
                <a16:creationId xmlns:a16="http://schemas.microsoft.com/office/drawing/2014/main" xmlns="" id="{6F6E0988-539F-4ACF-BD1B-620D26A7CA91}"/>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11" name="Slide Number Placeholder 8">
            <a:extLst>
              <a:ext uri="{FF2B5EF4-FFF2-40B4-BE49-F238E27FC236}">
                <a16:creationId xmlns:a16="http://schemas.microsoft.com/office/drawing/2014/main" xmlns="" id="{61A544E8-5398-47A5-AF93-324DD4BBD388}"/>
              </a:ext>
            </a:extLst>
          </p:cNvPr>
          <p:cNvSpPr>
            <a:spLocks noGrp="1"/>
          </p:cNvSpPr>
          <p:nvPr>
            <p:ph type="sldNum" sz="quarter" idx="15"/>
          </p:nvPr>
        </p:nvSpPr>
        <p:spPr/>
        <p:txBody>
          <a:bodyPr/>
          <a:lstStyle>
            <a:lvl1pPr>
              <a:defRPr/>
            </a:lvl1pPr>
          </a:lstStyle>
          <a:p>
            <a:pPr>
              <a:defRPr/>
            </a:pPr>
            <a:fld id="{73F68C45-9268-4412-9890-BB28DEDBD42B}" type="slidenum">
              <a:rPr lang="en-GB"/>
              <a:pPr>
                <a:defRPr/>
              </a:pPr>
              <a:t>‹#›</a:t>
            </a:fld>
            <a:endParaRPr lang="en-GB"/>
          </a:p>
        </p:txBody>
      </p:sp>
    </p:spTree>
    <p:extLst>
      <p:ext uri="{BB962C8B-B14F-4D97-AF65-F5344CB8AC3E}">
        <p14:creationId xmlns:p14="http://schemas.microsoft.com/office/powerpoint/2010/main" val="786196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Blu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4F7F920B-5D58-426E-A992-2130A994BB2E}"/>
              </a:ext>
            </a:extLst>
          </p:cNvPr>
          <p:cNvGrpSpPr/>
          <p:nvPr/>
        </p:nvGrpSpPr>
        <p:grpSpPr>
          <a:xfrm>
            <a:off x="1187355" y="663297"/>
            <a:ext cx="2620370" cy="1340682"/>
            <a:chOff x="1187355" y="663297"/>
            <a:chExt cx="2620370" cy="1340682"/>
          </a:xfrm>
          <a:solidFill>
            <a:schemeClr val="accent1"/>
          </a:solidFill>
        </p:grpSpPr>
        <p:sp>
          <p:nvSpPr>
            <p:cNvPr id="6" name="Rectangle 5">
              <a:extLst>
                <a:ext uri="{FF2B5EF4-FFF2-40B4-BE49-F238E27FC236}">
                  <a16:creationId xmlns:a16="http://schemas.microsoft.com/office/drawing/2014/main" xmlns="" id="{B0A2C3D4-DC5C-4E16-9A42-F8551C449702}"/>
                </a:ext>
              </a:extLst>
            </p:cNvPr>
            <p:cNvSpPr/>
            <p:nvPr/>
          </p:nvSpPr>
          <p:spPr>
            <a:xfrm>
              <a:off x="1187355" y="1331118"/>
              <a:ext cx="2620370"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7" name="Rectangle 6">
              <a:extLst>
                <a:ext uri="{FF2B5EF4-FFF2-40B4-BE49-F238E27FC236}">
                  <a16:creationId xmlns:a16="http://schemas.microsoft.com/office/drawing/2014/main" xmlns="" id="{F104CE21-40B0-4904-9840-31FB8ECCB0FC}"/>
                </a:ext>
              </a:extLst>
            </p:cNvPr>
            <p:cNvSpPr/>
            <p:nvPr/>
          </p:nvSpPr>
          <p:spPr>
            <a:xfrm>
              <a:off x="1187355" y="663297"/>
              <a:ext cx="1992573"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grpSp>
      <p:cxnSp>
        <p:nvCxnSpPr>
          <p:cNvPr id="8" name="Straight Connector 7">
            <a:extLst>
              <a:ext uri="{FF2B5EF4-FFF2-40B4-BE49-F238E27FC236}">
                <a16:creationId xmlns:a16="http://schemas.microsoft.com/office/drawing/2014/main" xmlns="" id="{79847CEE-4FB6-4568-B9D6-30C13846119A}"/>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187356" y="2262234"/>
            <a:ext cx="3930554" cy="1627378"/>
          </a:xfrm>
        </p:spPr>
        <p:txBody>
          <a:bodyP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a:xfrm>
            <a:off x="1187355" y="678416"/>
            <a:ext cx="2620370" cy="1325563"/>
          </a:xfrm>
          <a:noFill/>
        </p:spPr>
        <p:txBody>
          <a:bodyPr>
            <a:noAutofit/>
          </a:bodyPr>
          <a:lstStyle>
            <a:lvl1pPr>
              <a:lnSpc>
                <a:spcPct val="100000"/>
              </a:lnSpc>
              <a:defRPr sz="3600">
                <a:solidFill>
                  <a:schemeClr val="bg1"/>
                </a:solidFill>
              </a:defRPr>
            </a:lvl1pPr>
          </a:lstStyle>
          <a:p>
            <a:r>
              <a:rPr lang="en-US"/>
              <a:t>Click to edit Master title style</a:t>
            </a:r>
            <a:endParaRPr lang="en-GB" dirty="0"/>
          </a:p>
        </p:txBody>
      </p:sp>
      <p:sp>
        <p:nvSpPr>
          <p:cNvPr id="10" name="Text Placeholder 5"/>
          <p:cNvSpPr>
            <a:spLocks noGrp="1"/>
          </p:cNvSpPr>
          <p:nvPr>
            <p:ph type="body" sz="quarter" idx="13"/>
          </p:nvPr>
        </p:nvSpPr>
        <p:spPr>
          <a:xfrm>
            <a:off x="1187355" y="4005439"/>
            <a:ext cx="3005138" cy="2176463"/>
          </a:xfrm>
        </p:spPr>
        <p:txBody>
          <a:bodyPr>
            <a:norm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Footer Placeholder 7">
            <a:extLst>
              <a:ext uri="{FF2B5EF4-FFF2-40B4-BE49-F238E27FC236}">
                <a16:creationId xmlns:a16="http://schemas.microsoft.com/office/drawing/2014/main" xmlns="" id="{72C72482-B69B-48EB-AAC4-CCBD2B67C1FA}"/>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11" name="Slide Number Placeholder 8">
            <a:extLst>
              <a:ext uri="{FF2B5EF4-FFF2-40B4-BE49-F238E27FC236}">
                <a16:creationId xmlns:a16="http://schemas.microsoft.com/office/drawing/2014/main" xmlns="" id="{E0C324A4-4761-46FA-A903-2180C8D4C483}"/>
              </a:ext>
            </a:extLst>
          </p:cNvPr>
          <p:cNvSpPr>
            <a:spLocks noGrp="1"/>
          </p:cNvSpPr>
          <p:nvPr>
            <p:ph type="sldNum" sz="quarter" idx="15"/>
          </p:nvPr>
        </p:nvSpPr>
        <p:spPr/>
        <p:txBody>
          <a:bodyPr/>
          <a:lstStyle>
            <a:lvl1pPr>
              <a:defRPr/>
            </a:lvl1pPr>
          </a:lstStyle>
          <a:p>
            <a:pPr>
              <a:defRPr/>
            </a:pPr>
            <a:fld id="{9D07625A-45DB-43D4-BAF1-2109DDECBE57}" type="slidenum">
              <a:rPr lang="en-GB"/>
              <a:pPr>
                <a:defRPr/>
              </a:pPr>
              <a:t>‹#›</a:t>
            </a:fld>
            <a:endParaRPr lang="en-GB"/>
          </a:p>
        </p:txBody>
      </p:sp>
    </p:spTree>
    <p:extLst>
      <p:ext uri="{BB962C8B-B14F-4D97-AF65-F5344CB8AC3E}">
        <p14:creationId xmlns:p14="http://schemas.microsoft.com/office/powerpoint/2010/main" val="15247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653CC2AD-366A-458D-8FD6-5C36351D0E0D}"/>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3"/>
          </p:nvPr>
        </p:nvSpPr>
        <p:spPr>
          <a:xfrm>
            <a:off x="724620" y="0"/>
            <a:ext cx="11467380" cy="6858000"/>
          </a:xfrm>
        </p:spPr>
        <p:txBody>
          <a:bodyPr rtlCol="0">
            <a:normAutofit/>
          </a:bodyPr>
          <a:lstStyle/>
          <a:p>
            <a:pPr lvl="0"/>
            <a:r>
              <a:rPr lang="en-US" noProof="0"/>
              <a:t>Click icon to add picture</a:t>
            </a:r>
            <a:endParaRPr lang="en-GB" noProof="0"/>
          </a:p>
        </p:txBody>
      </p:sp>
      <p:sp>
        <p:nvSpPr>
          <p:cNvPr id="2" name="Title 1"/>
          <p:cNvSpPr>
            <a:spLocks noGrp="1"/>
          </p:cNvSpPr>
          <p:nvPr>
            <p:ph type="title"/>
          </p:nvPr>
        </p:nvSpPr>
        <p:spPr>
          <a:xfrm>
            <a:off x="3687739" y="501604"/>
            <a:ext cx="4816522" cy="4673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2800">
                <a:solidFill>
                  <a:schemeClr val="bg1"/>
                </a:solidFill>
              </a:defRPr>
            </a:lvl1pPr>
          </a:lstStyle>
          <a:p>
            <a:r>
              <a:rPr lang="en-US"/>
              <a:t>Click to edit Master title style</a:t>
            </a:r>
            <a:endParaRPr lang="en-GB" dirty="0"/>
          </a:p>
        </p:txBody>
      </p:sp>
      <p:sp>
        <p:nvSpPr>
          <p:cNvPr id="5" name="Footer Placeholder 3">
            <a:extLst>
              <a:ext uri="{FF2B5EF4-FFF2-40B4-BE49-F238E27FC236}">
                <a16:creationId xmlns:a16="http://schemas.microsoft.com/office/drawing/2014/main" xmlns="" id="{BA65D560-16F4-4E32-94F1-9BB61C556897}"/>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6" name="Slide Number Placeholder 4">
            <a:extLst>
              <a:ext uri="{FF2B5EF4-FFF2-40B4-BE49-F238E27FC236}">
                <a16:creationId xmlns:a16="http://schemas.microsoft.com/office/drawing/2014/main" xmlns="" id="{3A227752-6EAB-420C-A158-20F3B6258073}"/>
              </a:ext>
            </a:extLst>
          </p:cNvPr>
          <p:cNvSpPr>
            <a:spLocks noGrp="1"/>
          </p:cNvSpPr>
          <p:nvPr>
            <p:ph type="sldNum" sz="quarter" idx="15"/>
          </p:nvPr>
        </p:nvSpPr>
        <p:spPr/>
        <p:txBody>
          <a:bodyPr/>
          <a:lstStyle>
            <a:lvl1pPr>
              <a:defRPr/>
            </a:lvl1pPr>
          </a:lstStyle>
          <a:p>
            <a:pPr>
              <a:defRPr/>
            </a:pPr>
            <a:fld id="{EEE6F0AF-BDD0-479D-B733-0D24324B12D1}" type="slidenum">
              <a:rPr lang="en-GB"/>
              <a:pPr>
                <a:defRPr/>
              </a:pPr>
              <a:t>‹#›</a:t>
            </a:fld>
            <a:endParaRPr lang="en-GB"/>
          </a:p>
        </p:txBody>
      </p:sp>
    </p:spTree>
    <p:extLst>
      <p:ext uri="{BB962C8B-B14F-4D97-AF65-F5344CB8AC3E}">
        <p14:creationId xmlns:p14="http://schemas.microsoft.com/office/powerpoint/2010/main" val="317926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CCE630C-64AC-45CC-A730-7ED353FF470A}"/>
              </a:ext>
            </a:extLst>
          </p:cNvPr>
          <p:cNvSpPr/>
          <p:nvPr/>
        </p:nvSpPr>
        <p:spPr>
          <a:xfrm>
            <a:off x="722313" y="0"/>
            <a:ext cx="11447462"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5" name="Straight Connector 4">
            <a:extLst>
              <a:ext uri="{FF2B5EF4-FFF2-40B4-BE49-F238E27FC236}">
                <a16:creationId xmlns:a16="http://schemas.microsoft.com/office/drawing/2014/main" xmlns="" id="{D44E1D95-0903-4798-99BC-3ED4D9EF4E26}"/>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687739" y="501604"/>
            <a:ext cx="4816522" cy="4673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2800">
                <a:solidFill>
                  <a:schemeClr val="bg1"/>
                </a:solidFill>
              </a:defRPr>
            </a:lvl1pPr>
          </a:lstStyle>
          <a:p>
            <a:r>
              <a:rPr lang="en-US"/>
              <a:t>Click to edit Master title style</a:t>
            </a:r>
            <a:endParaRPr lang="en-GB" dirty="0"/>
          </a:p>
        </p:txBody>
      </p:sp>
      <p:sp>
        <p:nvSpPr>
          <p:cNvPr id="8" name="Table Placeholder 7"/>
          <p:cNvSpPr>
            <a:spLocks noGrp="1"/>
          </p:cNvSpPr>
          <p:nvPr>
            <p:ph type="tbl" sz="quarter" idx="13"/>
          </p:nvPr>
        </p:nvSpPr>
        <p:spPr>
          <a:xfrm>
            <a:off x="1104900" y="1446213"/>
            <a:ext cx="10631488" cy="5022850"/>
          </a:xfrm>
        </p:spPr>
        <p:txBody>
          <a:bodyPr rtlCol="0">
            <a:normAutofit/>
          </a:bodyPr>
          <a:lstStyle/>
          <a:p>
            <a:pPr lvl="0"/>
            <a:r>
              <a:rPr lang="en-US" noProof="0"/>
              <a:t>Click icon to add table</a:t>
            </a:r>
            <a:endParaRPr lang="en-GB" noProof="0"/>
          </a:p>
        </p:txBody>
      </p:sp>
      <p:sp>
        <p:nvSpPr>
          <p:cNvPr id="6" name="Footer Placeholder 3">
            <a:extLst>
              <a:ext uri="{FF2B5EF4-FFF2-40B4-BE49-F238E27FC236}">
                <a16:creationId xmlns:a16="http://schemas.microsoft.com/office/drawing/2014/main" xmlns="" id="{FE757E00-5AA8-4A0F-8458-9FE4CFAFB689}"/>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7" name="Slide Number Placeholder 4">
            <a:extLst>
              <a:ext uri="{FF2B5EF4-FFF2-40B4-BE49-F238E27FC236}">
                <a16:creationId xmlns:a16="http://schemas.microsoft.com/office/drawing/2014/main" xmlns="" id="{800F2F18-C5D7-4FC6-8627-19C18859DBA9}"/>
              </a:ext>
            </a:extLst>
          </p:cNvPr>
          <p:cNvSpPr>
            <a:spLocks noGrp="1"/>
          </p:cNvSpPr>
          <p:nvPr>
            <p:ph type="sldNum" sz="quarter" idx="15"/>
          </p:nvPr>
        </p:nvSpPr>
        <p:spPr/>
        <p:txBody>
          <a:bodyPr/>
          <a:lstStyle>
            <a:lvl1pPr>
              <a:defRPr/>
            </a:lvl1pPr>
          </a:lstStyle>
          <a:p>
            <a:pPr>
              <a:defRPr/>
            </a:pPr>
            <a:fld id="{3C54DD04-619B-4F90-B591-AA1347C9DC8C}" type="slidenum">
              <a:rPr lang="en-GB"/>
              <a:pPr>
                <a:defRPr/>
              </a:pPr>
              <a:t>‹#›</a:t>
            </a:fld>
            <a:endParaRPr lang="en-GB"/>
          </a:p>
        </p:txBody>
      </p:sp>
    </p:spTree>
    <p:extLst>
      <p:ext uri="{BB962C8B-B14F-4D97-AF65-F5344CB8AC3E}">
        <p14:creationId xmlns:p14="http://schemas.microsoft.com/office/powerpoint/2010/main" val="400074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C4689FAE-EEA3-43AD-BDC5-3F01FFE1CFEC}"/>
              </a:ext>
            </a:extLst>
          </p:cNvPr>
          <p:cNvSpPr/>
          <p:nvPr/>
        </p:nvSpPr>
        <p:spPr>
          <a:xfrm>
            <a:off x="730250" y="0"/>
            <a:ext cx="114490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8" name="Straight Connector 7">
            <a:extLst>
              <a:ext uri="{FF2B5EF4-FFF2-40B4-BE49-F238E27FC236}">
                <a16:creationId xmlns:a16="http://schemas.microsoft.com/office/drawing/2014/main" xmlns="" id="{08337FD1-08E4-4131-8835-4583A563C3BD}"/>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687739" y="501604"/>
            <a:ext cx="4816522" cy="467388"/>
          </a:xfrm>
          <a:gradFill flip="none" rotWithShape="1">
            <a:gsLst>
              <a:gs pos="0">
                <a:schemeClr val="accent4"/>
              </a:gs>
              <a:gs pos="50000">
                <a:schemeClr val="accent2"/>
              </a:gs>
              <a:gs pos="100000">
                <a:schemeClr val="accent2"/>
              </a:gs>
            </a:gsLst>
            <a:lin ang="0" scaled="0"/>
            <a:tileRect/>
          </a:gradFill>
        </p:spPr>
        <p:txBody>
          <a:bodyPr>
            <a:noAutofit/>
          </a:bodyPr>
          <a:lstStyle>
            <a:lvl1pPr algn="ctr">
              <a:lnSpc>
                <a:spcPct val="100000"/>
              </a:lnSpc>
              <a:defRPr sz="2800">
                <a:solidFill>
                  <a:schemeClr val="bg1"/>
                </a:solidFill>
              </a:defRPr>
            </a:lvl1pPr>
          </a:lstStyle>
          <a:p>
            <a:r>
              <a:rPr lang="en-US"/>
              <a:t>Click to edit Master title style</a:t>
            </a:r>
            <a:endParaRPr lang="en-GB" dirty="0"/>
          </a:p>
        </p:txBody>
      </p:sp>
      <p:sp>
        <p:nvSpPr>
          <p:cNvPr id="7" name="Text Placeholder 2"/>
          <p:cNvSpPr>
            <a:spLocks noGrp="1"/>
          </p:cNvSpPr>
          <p:nvPr>
            <p:ph type="body" idx="1"/>
          </p:nvPr>
        </p:nvSpPr>
        <p:spPr>
          <a:xfrm>
            <a:off x="2165445" y="1456279"/>
            <a:ext cx="7947545" cy="2815469"/>
          </a:xfrm>
        </p:spPr>
        <p:txBody>
          <a:bodyP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p:cNvSpPr>
            <a:spLocks noGrp="1"/>
          </p:cNvSpPr>
          <p:nvPr>
            <p:ph sz="half" idx="2"/>
          </p:nvPr>
        </p:nvSpPr>
        <p:spPr>
          <a:xfrm>
            <a:off x="3061646" y="5316376"/>
            <a:ext cx="6155141" cy="823301"/>
          </a:xfrm>
        </p:spPr>
        <p:txBody>
          <a:bodyPr>
            <a:normAutofit/>
          </a:bodyPr>
          <a:lstStyle>
            <a:lvl1pPr marL="0" indent="0" algn="ctr">
              <a:buNone/>
              <a:defRPr sz="12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3"/>
          <p:cNvSpPr>
            <a:spLocks noGrp="1"/>
          </p:cNvSpPr>
          <p:nvPr>
            <p:ph sz="half" idx="13"/>
          </p:nvPr>
        </p:nvSpPr>
        <p:spPr>
          <a:xfrm>
            <a:off x="3061646" y="4584002"/>
            <a:ext cx="6155141" cy="420119"/>
          </a:xfrm>
        </p:spPr>
        <p:txBody>
          <a:bodyPr>
            <a:normAutofit/>
          </a:bodyPr>
          <a:lstStyle>
            <a:lvl1pPr marL="0" indent="0" algn="ctr">
              <a:buNone/>
              <a:defRPr sz="1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Footer Placeholder 3">
            <a:extLst>
              <a:ext uri="{FF2B5EF4-FFF2-40B4-BE49-F238E27FC236}">
                <a16:creationId xmlns:a16="http://schemas.microsoft.com/office/drawing/2014/main" xmlns="" id="{4EF92D4D-27C9-420D-9D08-92FB25862A82}"/>
              </a:ext>
            </a:extLst>
          </p:cNvPr>
          <p:cNvSpPr>
            <a:spLocks noGrp="1"/>
          </p:cNvSpPr>
          <p:nvPr>
            <p:ph type="ftr" sz="quarter" idx="14"/>
          </p:nvPr>
        </p:nvSpPr>
        <p:spPr/>
        <p:txBody>
          <a:bodyPr/>
          <a:lstStyle>
            <a:lvl1pPr>
              <a:defRPr/>
            </a:lvl1pPr>
          </a:lstStyle>
          <a:p>
            <a:pPr>
              <a:defRPr/>
            </a:pPr>
            <a:r>
              <a:rPr lang="en-GB"/>
              <a:t>Prevention Engineering for HAVS</a:t>
            </a:r>
          </a:p>
        </p:txBody>
      </p:sp>
      <p:sp>
        <p:nvSpPr>
          <p:cNvPr id="12" name="Slide Number Placeholder 4">
            <a:extLst>
              <a:ext uri="{FF2B5EF4-FFF2-40B4-BE49-F238E27FC236}">
                <a16:creationId xmlns:a16="http://schemas.microsoft.com/office/drawing/2014/main" xmlns="" id="{45CAB983-52DD-4385-91C9-81E9271D07D8}"/>
              </a:ext>
            </a:extLst>
          </p:cNvPr>
          <p:cNvSpPr>
            <a:spLocks noGrp="1"/>
          </p:cNvSpPr>
          <p:nvPr>
            <p:ph type="sldNum" sz="quarter" idx="15"/>
          </p:nvPr>
        </p:nvSpPr>
        <p:spPr/>
        <p:txBody>
          <a:bodyPr/>
          <a:lstStyle>
            <a:lvl1pPr>
              <a:defRPr/>
            </a:lvl1pPr>
          </a:lstStyle>
          <a:p>
            <a:pPr>
              <a:defRPr/>
            </a:pPr>
            <a:fld id="{977E4F5B-7BE4-4D5B-8E9F-80501CFAC548}" type="slidenum">
              <a:rPr lang="en-GB"/>
              <a:pPr>
                <a:defRPr/>
              </a:pPr>
              <a:t>‹#›</a:t>
            </a:fld>
            <a:endParaRPr lang="en-GB"/>
          </a:p>
        </p:txBody>
      </p:sp>
    </p:spTree>
    <p:extLst>
      <p:ext uri="{BB962C8B-B14F-4D97-AF65-F5344CB8AC3E}">
        <p14:creationId xmlns:p14="http://schemas.microsoft.com/office/powerpoint/2010/main" val="1675003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hyperlink" Target="https://reactec.com/"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F03A110-F0AA-439F-B7B2-3826DF9A0BCB}"/>
              </a:ext>
            </a:extLst>
          </p:cNvPr>
          <p:cNvSpPr/>
          <p:nvPr/>
        </p:nvSpPr>
        <p:spPr>
          <a:xfrm>
            <a:off x="0" y="0"/>
            <a:ext cx="722313" cy="6858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2" name="Title Placeholder 1">
            <a:extLst>
              <a:ext uri="{FF2B5EF4-FFF2-40B4-BE49-F238E27FC236}">
                <a16:creationId xmlns:a16="http://schemas.microsoft.com/office/drawing/2014/main" xmlns="" id="{816D1B38-C179-4BE8-B9A1-E14ABDCE938A}"/>
              </a:ext>
            </a:extLst>
          </p:cNvPr>
          <p:cNvSpPr>
            <a:spLocks noGrp="1"/>
          </p:cNvSpPr>
          <p:nvPr>
            <p:ph type="title"/>
          </p:nvPr>
        </p:nvSpPr>
        <p:spPr>
          <a:xfrm>
            <a:off x="838200" y="365125"/>
            <a:ext cx="10515600" cy="1325563"/>
          </a:xfrm>
          <a:prstGeom prst="rect">
            <a:avLst/>
          </a:prstGeom>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GB" altLang="en-US"/>
          </a:p>
        </p:txBody>
      </p:sp>
      <p:sp>
        <p:nvSpPr>
          <p:cNvPr id="1028" name="Text Placeholder 2">
            <a:extLst>
              <a:ext uri="{FF2B5EF4-FFF2-40B4-BE49-F238E27FC236}">
                <a16:creationId xmlns:a16="http://schemas.microsoft.com/office/drawing/2014/main" xmlns="" id="{501F505D-D5B0-4F42-BB25-F825F45D70D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p:txBody>
      </p:sp>
      <p:sp>
        <p:nvSpPr>
          <p:cNvPr id="5" name="Footer Placeholder 4">
            <a:extLst>
              <a:ext uri="{FF2B5EF4-FFF2-40B4-BE49-F238E27FC236}">
                <a16:creationId xmlns:a16="http://schemas.microsoft.com/office/drawing/2014/main" xmlns="" id="{73472632-0FE0-42E1-BC88-F1560991A6AC}"/>
              </a:ext>
            </a:extLst>
          </p:cNvPr>
          <p:cNvSpPr>
            <a:spLocks noGrp="1"/>
          </p:cNvSpPr>
          <p:nvPr>
            <p:ph type="ftr" sz="quarter" idx="3"/>
          </p:nvPr>
        </p:nvSpPr>
        <p:spPr>
          <a:xfrm rot="5400000">
            <a:off x="-1073150" y="1463675"/>
            <a:ext cx="2873375" cy="365125"/>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bg1"/>
                </a:solidFill>
                <a:latin typeface="+mn-lt"/>
              </a:defRPr>
            </a:lvl1pPr>
          </a:lstStyle>
          <a:p>
            <a:pPr>
              <a:defRPr/>
            </a:pPr>
            <a:r>
              <a:rPr lang="en-GB"/>
              <a:t>Prevention Engineering for HAVS</a:t>
            </a:r>
            <a:endParaRPr lang="en-GB" dirty="0"/>
          </a:p>
        </p:txBody>
      </p:sp>
      <p:sp>
        <p:nvSpPr>
          <p:cNvPr id="6" name="Slide Number Placeholder 5">
            <a:extLst>
              <a:ext uri="{FF2B5EF4-FFF2-40B4-BE49-F238E27FC236}">
                <a16:creationId xmlns:a16="http://schemas.microsoft.com/office/drawing/2014/main" xmlns="" id="{FEC9948A-558D-4E3E-B27B-A35481F42EC9}"/>
              </a:ext>
            </a:extLst>
          </p:cNvPr>
          <p:cNvSpPr>
            <a:spLocks noGrp="1"/>
          </p:cNvSpPr>
          <p:nvPr>
            <p:ph type="sldNum" sz="quarter" idx="4"/>
          </p:nvPr>
        </p:nvSpPr>
        <p:spPr>
          <a:xfrm>
            <a:off x="128588" y="6276975"/>
            <a:ext cx="501650" cy="433388"/>
          </a:xfrm>
          <a:prstGeom prst="rect">
            <a:avLst/>
          </a:prstGeom>
        </p:spPr>
        <p:txBody>
          <a:bodyPr vert="horz" lIns="91440" tIns="45720" rIns="91440" bIns="45720" rtlCol="0" anchor="ctr"/>
          <a:lstStyle>
            <a:lvl1pPr algn="ctr" eaLnBrk="1" fontAlgn="auto" hangingPunct="1">
              <a:spcBef>
                <a:spcPts val="0"/>
              </a:spcBef>
              <a:spcAft>
                <a:spcPts val="0"/>
              </a:spcAft>
              <a:defRPr sz="800" b="1" smtClean="0">
                <a:solidFill>
                  <a:schemeClr val="bg1"/>
                </a:solidFill>
                <a:latin typeface="+mn-lt"/>
              </a:defRPr>
            </a:lvl1pPr>
          </a:lstStyle>
          <a:p>
            <a:pPr>
              <a:defRPr/>
            </a:pPr>
            <a:fld id="{137F4E66-2435-4A3C-84FF-0D4AE4277D65}" type="slidenum">
              <a:rPr lang="en-GB"/>
              <a:pPr>
                <a:defRPr/>
              </a:pPr>
              <a:t>‹#›</a:t>
            </a:fld>
            <a:endParaRPr lang="en-GB"/>
          </a:p>
        </p:txBody>
      </p:sp>
      <p:sp>
        <p:nvSpPr>
          <p:cNvPr id="1031" name="TextBox 7">
            <a:hlinkClick r:id="rId21"/>
            <a:extLst>
              <a:ext uri="{FF2B5EF4-FFF2-40B4-BE49-F238E27FC236}">
                <a16:creationId xmlns:a16="http://schemas.microsoft.com/office/drawing/2014/main" xmlns="" id="{3BC978CF-B790-4DF0-9F20-CC50EE25BF68}"/>
              </a:ext>
            </a:extLst>
          </p:cNvPr>
          <p:cNvSpPr txBox="1">
            <a:spLocks noChangeArrowheads="1"/>
          </p:cNvSpPr>
          <p:nvPr/>
        </p:nvSpPr>
        <p:spPr bwMode="auto">
          <a:xfrm rot="5400000">
            <a:off x="-45243" y="3321843"/>
            <a:ext cx="812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eaLnBrk="1" hangingPunct="1"/>
            <a:r>
              <a:rPr lang="en-GB" altLang="en-US" sz="800" b="1">
                <a:solidFill>
                  <a:schemeClr val="accent2"/>
                </a:solidFill>
              </a:rPr>
              <a:t>reactec.com</a:t>
            </a:r>
          </a:p>
        </p:txBody>
      </p:sp>
      <p:cxnSp>
        <p:nvCxnSpPr>
          <p:cNvPr id="10" name="Straight Connector 9">
            <a:extLst>
              <a:ext uri="{FF2B5EF4-FFF2-40B4-BE49-F238E27FC236}">
                <a16:creationId xmlns:a16="http://schemas.microsoft.com/office/drawing/2014/main" xmlns="" id="{FAB39584-C07F-4D09-8867-880258735BB9}"/>
              </a:ext>
            </a:extLst>
          </p:cNvPr>
          <p:cNvCxnSpPr/>
          <p:nvPr/>
        </p:nvCxnSpPr>
        <p:spPr>
          <a:xfrm>
            <a:off x="722313" y="0"/>
            <a:ext cx="0" cy="68580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p:hf hdr="0" dt="0"/>
  <p:txStyles>
    <p:titleStyle>
      <a:lvl1pPr algn="l" rtl="0" eaLnBrk="1" fontAlgn="base" hangingPunct="1">
        <a:lnSpc>
          <a:spcPct val="90000"/>
        </a:lnSpc>
        <a:spcBef>
          <a:spcPct val="0"/>
        </a:spcBef>
        <a:spcAft>
          <a:spcPct val="0"/>
        </a:spcAft>
        <a:defRPr sz="4400" kern="1200" cap="all">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2pPr>
      <a:lvl3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3pPr>
      <a:lvl4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4pPr>
      <a:lvl5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5pPr>
      <a:lvl6pPr marL="4572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6pPr>
      <a:lvl7pPr marL="9144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7pPr>
      <a:lvl8pPr marL="13716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8pPr>
      <a:lvl9pPr marL="18288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457200" algn="l" rtl="0" eaLnBrk="1" fontAlgn="base" hangingPunct="1">
        <a:lnSpc>
          <a:spcPct val="90000"/>
        </a:lnSpc>
        <a:spcBef>
          <a:spcPts val="500"/>
        </a:spcBef>
        <a:spcAft>
          <a:spcPct val="0"/>
        </a:spcAft>
        <a:buFont typeface="Arial" panose="020B0604020202020204" pitchFamily="34" charset="0"/>
        <a:defRPr sz="2400" kern="1200">
          <a:solidFill>
            <a:schemeClr val="tx1"/>
          </a:solidFill>
          <a:latin typeface="+mn-lt"/>
          <a:ea typeface="+mn-ea"/>
          <a:cs typeface="+mn-cs"/>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 Id="rId5" Type="http://schemas.openxmlformats.org/officeDocument/2006/relationships/hyperlink" Target="http://www.hse.gov.uk/vibration"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1.png"/><Relationship Id="rId3" Type="http://schemas.openxmlformats.org/officeDocument/2006/relationships/image" Target="../media/image19.jpg"/><Relationship Id="rId7" Type="http://schemas.openxmlformats.org/officeDocument/2006/relationships/oleObject" Target="../embeddings/oleObject2.bin"/><Relationship Id="rId12" Type="http://schemas.openxmlformats.org/officeDocument/2006/relationships/image" Target="../media/image18.wmf"/><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17.wmf"/><Relationship Id="rId4" Type="http://schemas.openxmlformats.org/officeDocument/2006/relationships/image" Target="../media/image20.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86">
            <a:extLst>
              <a:ext uri="{FF2B5EF4-FFF2-40B4-BE49-F238E27FC236}">
                <a16:creationId xmlns:a16="http://schemas.microsoft.com/office/drawing/2014/main" xmlns="" id="{209F21A2-3340-4CC4-8655-EECF99913AC1}"/>
              </a:ext>
            </a:extLst>
          </p:cNvPr>
          <p:cNvGrpSpPr>
            <a:grpSpLocks/>
          </p:cNvGrpSpPr>
          <p:nvPr/>
        </p:nvGrpSpPr>
        <p:grpSpPr bwMode="auto">
          <a:xfrm>
            <a:off x="730250" y="0"/>
            <a:ext cx="9102725" cy="6875463"/>
            <a:chOff x="730322" y="0"/>
            <a:chExt cx="9102174" cy="6856647"/>
          </a:xfrm>
        </p:grpSpPr>
        <p:grpSp>
          <p:nvGrpSpPr>
            <p:cNvPr id="11" name="Group 10">
              <a:extLst>
                <a:ext uri="{FF2B5EF4-FFF2-40B4-BE49-F238E27FC236}">
                  <a16:creationId xmlns:a16="http://schemas.microsoft.com/office/drawing/2014/main" xmlns="" id="{D8A34062-8AD0-4E78-88E0-519ED8BC8027}"/>
                </a:ext>
              </a:extLst>
            </p:cNvPr>
            <p:cNvGrpSpPr/>
            <p:nvPr/>
          </p:nvGrpSpPr>
          <p:grpSpPr>
            <a:xfrm>
              <a:off x="730322" y="1506"/>
              <a:ext cx="5328932" cy="6855141"/>
              <a:chOff x="734518" y="0"/>
              <a:chExt cx="5328932" cy="6790887"/>
            </a:xfrm>
            <a:solidFill>
              <a:schemeClr val="accent2"/>
            </a:solidFill>
          </p:grpSpPr>
          <p:sp>
            <p:nvSpPr>
              <p:cNvPr id="32" name="Rectangle 31">
                <a:extLst>
                  <a:ext uri="{FF2B5EF4-FFF2-40B4-BE49-F238E27FC236}">
                    <a16:creationId xmlns:a16="http://schemas.microsoft.com/office/drawing/2014/main" xmlns="" id="{71FE15DB-FFC0-4CFE-9CB5-C5FBC0CA3923}"/>
                  </a:ext>
                </a:extLst>
              </p:cNvPr>
              <p:cNvSpPr/>
              <p:nvPr/>
            </p:nvSpPr>
            <p:spPr>
              <a:xfrm>
                <a:off x="4544563" y="750815"/>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Rectangle 32">
                <a:extLst>
                  <a:ext uri="{FF2B5EF4-FFF2-40B4-BE49-F238E27FC236}">
                    <a16:creationId xmlns:a16="http://schemas.microsoft.com/office/drawing/2014/main" xmlns="" id="{FD921DB8-656C-45A2-AF0F-2B3C65BE86FD}"/>
                  </a:ext>
                </a:extLst>
              </p:cNvPr>
              <p:cNvSpPr/>
              <p:nvPr/>
            </p:nvSpPr>
            <p:spPr>
              <a:xfrm>
                <a:off x="4542705"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Rectangle 33">
                <a:extLst>
                  <a:ext uri="{FF2B5EF4-FFF2-40B4-BE49-F238E27FC236}">
                    <a16:creationId xmlns:a16="http://schemas.microsoft.com/office/drawing/2014/main" xmlns="" id="{5C4AE806-D121-4F08-A6FD-62DC3FD0773B}"/>
                  </a:ext>
                </a:extLst>
              </p:cNvPr>
              <p:cNvSpPr/>
              <p:nvPr/>
            </p:nvSpPr>
            <p:spPr>
              <a:xfrm>
                <a:off x="3785358"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Rectangle 34">
                <a:extLst>
                  <a:ext uri="{FF2B5EF4-FFF2-40B4-BE49-F238E27FC236}">
                    <a16:creationId xmlns:a16="http://schemas.microsoft.com/office/drawing/2014/main" xmlns="" id="{22E0C3C3-B028-4A42-B2C9-581982B9E879}"/>
                  </a:ext>
                </a:extLst>
              </p:cNvPr>
              <p:cNvSpPr/>
              <p:nvPr/>
            </p:nvSpPr>
            <p:spPr>
              <a:xfrm>
                <a:off x="3020998"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6" name="Rectangle 35">
                <a:extLst>
                  <a:ext uri="{FF2B5EF4-FFF2-40B4-BE49-F238E27FC236}">
                    <a16:creationId xmlns:a16="http://schemas.microsoft.com/office/drawing/2014/main" xmlns="" id="{59397EC2-6628-441A-82A2-5AB8C45800D0}"/>
                  </a:ext>
                </a:extLst>
              </p:cNvPr>
              <p:cNvSpPr/>
              <p:nvPr/>
            </p:nvSpPr>
            <p:spPr>
              <a:xfrm>
                <a:off x="2261314"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7" name="Rectangle 36">
                <a:extLst>
                  <a:ext uri="{FF2B5EF4-FFF2-40B4-BE49-F238E27FC236}">
                    <a16:creationId xmlns:a16="http://schemas.microsoft.com/office/drawing/2014/main" xmlns="" id="{0685F202-2DB3-4B0E-A8C5-34971320D330}"/>
                  </a:ext>
                </a:extLst>
              </p:cNvPr>
              <p:cNvSpPr/>
              <p:nvPr/>
            </p:nvSpPr>
            <p:spPr>
              <a:xfrm>
                <a:off x="1501630"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8" name="Rectangle 37">
                <a:extLst>
                  <a:ext uri="{FF2B5EF4-FFF2-40B4-BE49-F238E27FC236}">
                    <a16:creationId xmlns:a16="http://schemas.microsoft.com/office/drawing/2014/main" xmlns="" id="{A673A97D-802B-4BBD-A14D-96A13B904CCC}"/>
                  </a:ext>
                </a:extLst>
              </p:cNvPr>
              <p:cNvSpPr/>
              <p:nvPr/>
            </p:nvSpPr>
            <p:spPr>
              <a:xfrm>
                <a:off x="734518"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38">
                <a:extLst>
                  <a:ext uri="{FF2B5EF4-FFF2-40B4-BE49-F238E27FC236}">
                    <a16:creationId xmlns:a16="http://schemas.microsoft.com/office/drawing/2014/main" xmlns="" id="{1AD86291-25BF-46BA-A2BF-A2BF2C18F67B}"/>
                  </a:ext>
                </a:extLst>
              </p:cNvPr>
              <p:cNvSpPr/>
              <p:nvPr/>
            </p:nvSpPr>
            <p:spPr>
              <a:xfrm>
                <a:off x="3785358" y="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0" name="Rectangle 39">
                <a:extLst>
                  <a:ext uri="{FF2B5EF4-FFF2-40B4-BE49-F238E27FC236}">
                    <a16:creationId xmlns:a16="http://schemas.microsoft.com/office/drawing/2014/main" xmlns="" id="{C279433D-EA78-4A93-882D-7A1E8B905CA7}"/>
                  </a:ext>
                </a:extLst>
              </p:cNvPr>
              <p:cNvSpPr/>
              <p:nvPr/>
            </p:nvSpPr>
            <p:spPr>
              <a:xfrm>
                <a:off x="3020998" y="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1" name="Rectangle 40">
                <a:extLst>
                  <a:ext uri="{FF2B5EF4-FFF2-40B4-BE49-F238E27FC236}">
                    <a16:creationId xmlns:a16="http://schemas.microsoft.com/office/drawing/2014/main" xmlns="" id="{D4983F82-F213-4B74-A81A-9E8B165B27F0}"/>
                  </a:ext>
                </a:extLst>
              </p:cNvPr>
              <p:cNvSpPr/>
              <p:nvPr/>
            </p:nvSpPr>
            <p:spPr>
              <a:xfrm>
                <a:off x="2261314" y="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2" name="Rectangle 41">
                <a:extLst>
                  <a:ext uri="{FF2B5EF4-FFF2-40B4-BE49-F238E27FC236}">
                    <a16:creationId xmlns:a16="http://schemas.microsoft.com/office/drawing/2014/main" xmlns="" id="{9D432DE5-EA26-4548-BC1B-A961AD9E9AAA}"/>
                  </a:ext>
                </a:extLst>
              </p:cNvPr>
              <p:cNvSpPr/>
              <p:nvPr/>
            </p:nvSpPr>
            <p:spPr>
              <a:xfrm>
                <a:off x="1501630" y="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3" name="Rectangle 42">
                <a:extLst>
                  <a:ext uri="{FF2B5EF4-FFF2-40B4-BE49-F238E27FC236}">
                    <a16:creationId xmlns:a16="http://schemas.microsoft.com/office/drawing/2014/main" xmlns="" id="{584C75D2-0191-4594-9D07-F572551754E7}"/>
                  </a:ext>
                </a:extLst>
              </p:cNvPr>
              <p:cNvSpPr/>
              <p:nvPr/>
            </p:nvSpPr>
            <p:spPr>
              <a:xfrm>
                <a:off x="734518" y="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4" name="Rectangle 43">
                <a:extLst>
                  <a:ext uri="{FF2B5EF4-FFF2-40B4-BE49-F238E27FC236}">
                    <a16:creationId xmlns:a16="http://schemas.microsoft.com/office/drawing/2014/main" xmlns="" id="{4AE692DB-F00C-412C-A966-B3118261A2EF}"/>
                  </a:ext>
                </a:extLst>
              </p:cNvPr>
              <p:cNvSpPr/>
              <p:nvPr/>
            </p:nvSpPr>
            <p:spPr>
              <a:xfrm>
                <a:off x="3785358" y="75500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5" name="Rectangle 44">
                <a:extLst>
                  <a:ext uri="{FF2B5EF4-FFF2-40B4-BE49-F238E27FC236}">
                    <a16:creationId xmlns:a16="http://schemas.microsoft.com/office/drawing/2014/main" xmlns="" id="{B13E0884-2F50-44D1-8A3C-EC9F1E2ECEFB}"/>
                  </a:ext>
                </a:extLst>
              </p:cNvPr>
              <p:cNvSpPr/>
              <p:nvPr/>
            </p:nvSpPr>
            <p:spPr>
              <a:xfrm>
                <a:off x="3020998" y="75500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 name="Rectangle 45">
                <a:extLst>
                  <a:ext uri="{FF2B5EF4-FFF2-40B4-BE49-F238E27FC236}">
                    <a16:creationId xmlns:a16="http://schemas.microsoft.com/office/drawing/2014/main" xmlns="" id="{67E20D9F-13F0-48B3-9A23-8581574EDB86}"/>
                  </a:ext>
                </a:extLst>
              </p:cNvPr>
              <p:cNvSpPr/>
              <p:nvPr/>
            </p:nvSpPr>
            <p:spPr>
              <a:xfrm>
                <a:off x="2261314" y="75500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7" name="Rectangle 46">
                <a:extLst>
                  <a:ext uri="{FF2B5EF4-FFF2-40B4-BE49-F238E27FC236}">
                    <a16:creationId xmlns:a16="http://schemas.microsoft.com/office/drawing/2014/main" xmlns="" id="{36040457-413F-4C9F-96EE-ECE012758D07}"/>
                  </a:ext>
                </a:extLst>
              </p:cNvPr>
              <p:cNvSpPr/>
              <p:nvPr/>
            </p:nvSpPr>
            <p:spPr>
              <a:xfrm>
                <a:off x="1501630" y="75500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8" name="Rectangle 47">
                <a:extLst>
                  <a:ext uri="{FF2B5EF4-FFF2-40B4-BE49-F238E27FC236}">
                    <a16:creationId xmlns:a16="http://schemas.microsoft.com/office/drawing/2014/main" xmlns="" id="{8244BDA3-E280-4CC7-BFFB-FBD91601DFB2}"/>
                  </a:ext>
                </a:extLst>
              </p:cNvPr>
              <p:cNvSpPr/>
              <p:nvPr/>
            </p:nvSpPr>
            <p:spPr>
              <a:xfrm>
                <a:off x="734518" y="75500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9" name="Rectangle 48">
                <a:extLst>
                  <a:ext uri="{FF2B5EF4-FFF2-40B4-BE49-F238E27FC236}">
                    <a16:creationId xmlns:a16="http://schemas.microsoft.com/office/drawing/2014/main" xmlns="" id="{5E77E248-63FD-4148-B9B2-EA3C6EC80DFF}"/>
                  </a:ext>
                </a:extLst>
              </p:cNvPr>
              <p:cNvSpPr/>
              <p:nvPr/>
            </p:nvSpPr>
            <p:spPr>
              <a:xfrm>
                <a:off x="3785358" y="2260833"/>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0" name="Rectangle 49">
                <a:extLst>
                  <a:ext uri="{FF2B5EF4-FFF2-40B4-BE49-F238E27FC236}">
                    <a16:creationId xmlns:a16="http://schemas.microsoft.com/office/drawing/2014/main" xmlns="" id="{B073A771-D4B7-44F8-89BE-CB8E4556D037}"/>
                  </a:ext>
                </a:extLst>
              </p:cNvPr>
              <p:cNvSpPr/>
              <p:nvPr/>
            </p:nvSpPr>
            <p:spPr>
              <a:xfrm>
                <a:off x="3020998" y="2260833"/>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1" name="Rectangle 50">
                <a:extLst>
                  <a:ext uri="{FF2B5EF4-FFF2-40B4-BE49-F238E27FC236}">
                    <a16:creationId xmlns:a16="http://schemas.microsoft.com/office/drawing/2014/main" xmlns="" id="{67B28084-9382-49D2-971B-1AC14EE2BD7E}"/>
                  </a:ext>
                </a:extLst>
              </p:cNvPr>
              <p:cNvSpPr/>
              <p:nvPr/>
            </p:nvSpPr>
            <p:spPr>
              <a:xfrm>
                <a:off x="2261314" y="2260833"/>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2" name="Rectangle 51">
                <a:extLst>
                  <a:ext uri="{FF2B5EF4-FFF2-40B4-BE49-F238E27FC236}">
                    <a16:creationId xmlns:a16="http://schemas.microsoft.com/office/drawing/2014/main" xmlns="" id="{23979532-FF27-4F3B-921E-D115B87CCA1E}"/>
                  </a:ext>
                </a:extLst>
              </p:cNvPr>
              <p:cNvSpPr/>
              <p:nvPr/>
            </p:nvSpPr>
            <p:spPr>
              <a:xfrm>
                <a:off x="1501630" y="2260833"/>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3" name="Rectangle 52">
                <a:extLst>
                  <a:ext uri="{FF2B5EF4-FFF2-40B4-BE49-F238E27FC236}">
                    <a16:creationId xmlns:a16="http://schemas.microsoft.com/office/drawing/2014/main" xmlns="" id="{A9CE55C3-B15C-4C66-BDEC-331FABA3A982}"/>
                  </a:ext>
                </a:extLst>
              </p:cNvPr>
              <p:cNvSpPr/>
              <p:nvPr/>
            </p:nvSpPr>
            <p:spPr>
              <a:xfrm>
                <a:off x="734518" y="2260833"/>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4" name="Rectangle 53">
                <a:extLst>
                  <a:ext uri="{FF2B5EF4-FFF2-40B4-BE49-F238E27FC236}">
                    <a16:creationId xmlns:a16="http://schemas.microsoft.com/office/drawing/2014/main" xmlns="" id="{36AA4903-8F84-4803-AF2B-8D5CDDAE778B}"/>
                  </a:ext>
                </a:extLst>
              </p:cNvPr>
              <p:cNvSpPr/>
              <p:nvPr/>
            </p:nvSpPr>
            <p:spPr>
              <a:xfrm>
                <a:off x="3785358" y="3015842"/>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 name="Rectangle 54">
                <a:extLst>
                  <a:ext uri="{FF2B5EF4-FFF2-40B4-BE49-F238E27FC236}">
                    <a16:creationId xmlns:a16="http://schemas.microsoft.com/office/drawing/2014/main" xmlns="" id="{6D41FB81-DB64-46BD-9D7D-1EBC29A6AAFD}"/>
                  </a:ext>
                </a:extLst>
              </p:cNvPr>
              <p:cNvSpPr/>
              <p:nvPr/>
            </p:nvSpPr>
            <p:spPr>
              <a:xfrm>
                <a:off x="3020998" y="3015842"/>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6" name="Rectangle 55">
                <a:extLst>
                  <a:ext uri="{FF2B5EF4-FFF2-40B4-BE49-F238E27FC236}">
                    <a16:creationId xmlns:a16="http://schemas.microsoft.com/office/drawing/2014/main" xmlns="" id="{62FE5BA7-22A2-4017-A38B-587D764AC55B}"/>
                  </a:ext>
                </a:extLst>
              </p:cNvPr>
              <p:cNvSpPr/>
              <p:nvPr/>
            </p:nvSpPr>
            <p:spPr>
              <a:xfrm>
                <a:off x="2261314" y="3015842"/>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7" name="Rectangle 56">
                <a:extLst>
                  <a:ext uri="{FF2B5EF4-FFF2-40B4-BE49-F238E27FC236}">
                    <a16:creationId xmlns:a16="http://schemas.microsoft.com/office/drawing/2014/main" xmlns="" id="{64B6C13C-2326-458B-ADD1-73BAB28DA348}"/>
                  </a:ext>
                </a:extLst>
              </p:cNvPr>
              <p:cNvSpPr/>
              <p:nvPr/>
            </p:nvSpPr>
            <p:spPr>
              <a:xfrm>
                <a:off x="1501630" y="3015842"/>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8" name="Rectangle 57">
                <a:extLst>
                  <a:ext uri="{FF2B5EF4-FFF2-40B4-BE49-F238E27FC236}">
                    <a16:creationId xmlns:a16="http://schemas.microsoft.com/office/drawing/2014/main" xmlns="" id="{979863DE-999C-4A5D-A053-6F9B4D020ED7}"/>
                  </a:ext>
                </a:extLst>
              </p:cNvPr>
              <p:cNvSpPr/>
              <p:nvPr/>
            </p:nvSpPr>
            <p:spPr>
              <a:xfrm>
                <a:off x="734518" y="3015842"/>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9" name="Rectangle 58">
                <a:extLst>
                  <a:ext uri="{FF2B5EF4-FFF2-40B4-BE49-F238E27FC236}">
                    <a16:creationId xmlns:a16="http://schemas.microsoft.com/office/drawing/2014/main" xmlns="" id="{11E04C40-1828-48C9-B542-C6D58E1DC906}"/>
                  </a:ext>
                </a:extLst>
              </p:cNvPr>
              <p:cNvSpPr/>
              <p:nvPr/>
            </p:nvSpPr>
            <p:spPr>
              <a:xfrm>
                <a:off x="3785358" y="3770851"/>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0" name="Rectangle 59">
                <a:extLst>
                  <a:ext uri="{FF2B5EF4-FFF2-40B4-BE49-F238E27FC236}">
                    <a16:creationId xmlns:a16="http://schemas.microsoft.com/office/drawing/2014/main" xmlns="" id="{08C469D9-C3F7-49C5-9F69-B906EE613850}"/>
                  </a:ext>
                </a:extLst>
              </p:cNvPr>
              <p:cNvSpPr/>
              <p:nvPr/>
            </p:nvSpPr>
            <p:spPr>
              <a:xfrm>
                <a:off x="3020998" y="3770851"/>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1" name="Rectangle 60">
                <a:extLst>
                  <a:ext uri="{FF2B5EF4-FFF2-40B4-BE49-F238E27FC236}">
                    <a16:creationId xmlns:a16="http://schemas.microsoft.com/office/drawing/2014/main" xmlns="" id="{20F04589-4B1C-4D2D-BDEE-241436AC3D36}"/>
                  </a:ext>
                </a:extLst>
              </p:cNvPr>
              <p:cNvSpPr/>
              <p:nvPr/>
            </p:nvSpPr>
            <p:spPr>
              <a:xfrm>
                <a:off x="2261314" y="3770851"/>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2" name="Rectangle 61">
                <a:extLst>
                  <a:ext uri="{FF2B5EF4-FFF2-40B4-BE49-F238E27FC236}">
                    <a16:creationId xmlns:a16="http://schemas.microsoft.com/office/drawing/2014/main" xmlns="" id="{93272267-36AF-48AC-B973-44912A528084}"/>
                  </a:ext>
                </a:extLst>
              </p:cNvPr>
              <p:cNvSpPr/>
              <p:nvPr/>
            </p:nvSpPr>
            <p:spPr>
              <a:xfrm>
                <a:off x="1501630" y="3770851"/>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3" name="Rectangle 62">
                <a:extLst>
                  <a:ext uri="{FF2B5EF4-FFF2-40B4-BE49-F238E27FC236}">
                    <a16:creationId xmlns:a16="http://schemas.microsoft.com/office/drawing/2014/main" xmlns="" id="{3CD1A185-0690-441E-98AB-FAA3F808C6A4}"/>
                  </a:ext>
                </a:extLst>
              </p:cNvPr>
              <p:cNvSpPr/>
              <p:nvPr/>
            </p:nvSpPr>
            <p:spPr>
              <a:xfrm>
                <a:off x="734518" y="3770851"/>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4" name="Rectangle 63">
                <a:extLst>
                  <a:ext uri="{FF2B5EF4-FFF2-40B4-BE49-F238E27FC236}">
                    <a16:creationId xmlns:a16="http://schemas.microsoft.com/office/drawing/2014/main" xmlns="" id="{833B7C9C-44B6-4569-82FA-463CBF5B3C25}"/>
                  </a:ext>
                </a:extLst>
              </p:cNvPr>
              <p:cNvSpPr/>
              <p:nvPr/>
            </p:nvSpPr>
            <p:spPr>
              <a:xfrm>
                <a:off x="3785358" y="452586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5" name="Rectangle 64">
                <a:extLst>
                  <a:ext uri="{FF2B5EF4-FFF2-40B4-BE49-F238E27FC236}">
                    <a16:creationId xmlns:a16="http://schemas.microsoft.com/office/drawing/2014/main" xmlns="" id="{9F2362CB-A3F7-464A-9108-9ADC79ADB84D}"/>
                  </a:ext>
                </a:extLst>
              </p:cNvPr>
              <p:cNvSpPr/>
              <p:nvPr/>
            </p:nvSpPr>
            <p:spPr>
              <a:xfrm>
                <a:off x="3020998" y="452586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6" name="Rectangle 65">
                <a:extLst>
                  <a:ext uri="{FF2B5EF4-FFF2-40B4-BE49-F238E27FC236}">
                    <a16:creationId xmlns:a16="http://schemas.microsoft.com/office/drawing/2014/main" xmlns="" id="{8144CF4E-8AF5-4301-8697-D671CB30CE2A}"/>
                  </a:ext>
                </a:extLst>
              </p:cNvPr>
              <p:cNvSpPr/>
              <p:nvPr/>
            </p:nvSpPr>
            <p:spPr>
              <a:xfrm>
                <a:off x="2261314" y="452586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7" name="Rectangle 66">
                <a:extLst>
                  <a:ext uri="{FF2B5EF4-FFF2-40B4-BE49-F238E27FC236}">
                    <a16:creationId xmlns:a16="http://schemas.microsoft.com/office/drawing/2014/main" xmlns="" id="{4E8CB3BC-9999-49CC-BBC7-DB919752D4B9}"/>
                  </a:ext>
                </a:extLst>
              </p:cNvPr>
              <p:cNvSpPr/>
              <p:nvPr/>
            </p:nvSpPr>
            <p:spPr>
              <a:xfrm>
                <a:off x="1501630" y="452586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8" name="Rectangle 67">
                <a:extLst>
                  <a:ext uri="{FF2B5EF4-FFF2-40B4-BE49-F238E27FC236}">
                    <a16:creationId xmlns:a16="http://schemas.microsoft.com/office/drawing/2014/main" xmlns="" id="{2525DFF5-16CB-4426-BE79-36554DD99E34}"/>
                  </a:ext>
                </a:extLst>
              </p:cNvPr>
              <p:cNvSpPr/>
              <p:nvPr/>
            </p:nvSpPr>
            <p:spPr>
              <a:xfrm>
                <a:off x="734518" y="4525860"/>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9" name="Rectangle 68">
                <a:extLst>
                  <a:ext uri="{FF2B5EF4-FFF2-40B4-BE49-F238E27FC236}">
                    <a16:creationId xmlns:a16="http://schemas.microsoft.com/office/drawing/2014/main" xmlns="" id="{43008206-814C-40EC-BB0F-CBA7C445410E}"/>
                  </a:ext>
                </a:extLst>
              </p:cNvPr>
              <p:cNvSpPr/>
              <p:nvPr/>
            </p:nvSpPr>
            <p:spPr>
              <a:xfrm>
                <a:off x="3785358" y="528086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0" name="Rectangle 69">
                <a:extLst>
                  <a:ext uri="{FF2B5EF4-FFF2-40B4-BE49-F238E27FC236}">
                    <a16:creationId xmlns:a16="http://schemas.microsoft.com/office/drawing/2014/main" xmlns="" id="{DA1F4D38-B383-4696-8D37-00ADED1C8AE2}"/>
                  </a:ext>
                </a:extLst>
              </p:cNvPr>
              <p:cNvSpPr/>
              <p:nvPr/>
            </p:nvSpPr>
            <p:spPr>
              <a:xfrm>
                <a:off x="3020998" y="528086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1" name="Rectangle 70">
                <a:extLst>
                  <a:ext uri="{FF2B5EF4-FFF2-40B4-BE49-F238E27FC236}">
                    <a16:creationId xmlns:a16="http://schemas.microsoft.com/office/drawing/2014/main" xmlns="" id="{0A26CBB2-E3DB-4DD9-82E2-169152C19D34}"/>
                  </a:ext>
                </a:extLst>
              </p:cNvPr>
              <p:cNvSpPr/>
              <p:nvPr/>
            </p:nvSpPr>
            <p:spPr>
              <a:xfrm>
                <a:off x="1501630" y="528086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2" name="Rectangle 71">
                <a:extLst>
                  <a:ext uri="{FF2B5EF4-FFF2-40B4-BE49-F238E27FC236}">
                    <a16:creationId xmlns:a16="http://schemas.microsoft.com/office/drawing/2014/main" xmlns="" id="{1CAF09B1-6087-42C6-8E88-DDA3447F5109}"/>
                  </a:ext>
                </a:extLst>
              </p:cNvPr>
              <p:cNvSpPr/>
              <p:nvPr/>
            </p:nvSpPr>
            <p:spPr>
              <a:xfrm>
                <a:off x="734518" y="528086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3" name="Rectangle 72">
                <a:extLst>
                  <a:ext uri="{FF2B5EF4-FFF2-40B4-BE49-F238E27FC236}">
                    <a16:creationId xmlns:a16="http://schemas.microsoft.com/office/drawing/2014/main" xmlns="" id="{1D7BD49C-DA88-404B-8A4C-D77BF638756B}"/>
                  </a:ext>
                </a:extLst>
              </p:cNvPr>
              <p:cNvSpPr/>
              <p:nvPr/>
            </p:nvSpPr>
            <p:spPr>
              <a:xfrm>
                <a:off x="2261314" y="6035878"/>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4" name="Rectangle 73">
                <a:extLst>
                  <a:ext uri="{FF2B5EF4-FFF2-40B4-BE49-F238E27FC236}">
                    <a16:creationId xmlns:a16="http://schemas.microsoft.com/office/drawing/2014/main" xmlns="" id="{F3B1DCFD-5503-43F8-A905-2AE9454574DF}"/>
                  </a:ext>
                </a:extLst>
              </p:cNvPr>
              <p:cNvSpPr/>
              <p:nvPr/>
            </p:nvSpPr>
            <p:spPr>
              <a:xfrm>
                <a:off x="1501630" y="6035878"/>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5" name="Rectangle 74">
                <a:extLst>
                  <a:ext uri="{FF2B5EF4-FFF2-40B4-BE49-F238E27FC236}">
                    <a16:creationId xmlns:a16="http://schemas.microsoft.com/office/drawing/2014/main" xmlns="" id="{76882EA2-56E4-4395-9C6D-6478092DE0D1}"/>
                  </a:ext>
                </a:extLst>
              </p:cNvPr>
              <p:cNvSpPr/>
              <p:nvPr/>
            </p:nvSpPr>
            <p:spPr>
              <a:xfrm>
                <a:off x="734518" y="6035878"/>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6" name="Rectangle 75">
                <a:extLst>
                  <a:ext uri="{FF2B5EF4-FFF2-40B4-BE49-F238E27FC236}">
                    <a16:creationId xmlns:a16="http://schemas.microsoft.com/office/drawing/2014/main" xmlns="" id="{CDAB958F-FE6D-4114-9EF9-22B14F0C079C}"/>
                  </a:ext>
                </a:extLst>
              </p:cNvPr>
              <p:cNvSpPr/>
              <p:nvPr/>
            </p:nvSpPr>
            <p:spPr>
              <a:xfrm>
                <a:off x="5300052" y="150582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7" name="Rectangle 76">
                <a:extLst>
                  <a:ext uri="{FF2B5EF4-FFF2-40B4-BE49-F238E27FC236}">
                    <a16:creationId xmlns:a16="http://schemas.microsoft.com/office/drawing/2014/main" xmlns="" id="{D49209C5-F06D-4845-AD31-4E4F8355F700}"/>
                  </a:ext>
                </a:extLst>
              </p:cNvPr>
              <p:cNvSpPr/>
              <p:nvPr/>
            </p:nvSpPr>
            <p:spPr>
              <a:xfrm>
                <a:off x="4542705" y="225663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Rectangle 77">
                <a:extLst>
                  <a:ext uri="{FF2B5EF4-FFF2-40B4-BE49-F238E27FC236}">
                    <a16:creationId xmlns:a16="http://schemas.microsoft.com/office/drawing/2014/main" xmlns="" id="{F1FD6C21-6DCF-4B8F-AAF1-E90EB1ADA6D6}"/>
                  </a:ext>
                </a:extLst>
              </p:cNvPr>
              <p:cNvSpPr/>
              <p:nvPr/>
            </p:nvSpPr>
            <p:spPr>
              <a:xfrm>
                <a:off x="5300052" y="225663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Rectangle 78">
                <a:extLst>
                  <a:ext uri="{FF2B5EF4-FFF2-40B4-BE49-F238E27FC236}">
                    <a16:creationId xmlns:a16="http://schemas.microsoft.com/office/drawing/2014/main" xmlns="" id="{BD0A5D88-6E1D-488D-B3E2-0D9913F2B42C}"/>
                  </a:ext>
                </a:extLst>
              </p:cNvPr>
              <p:cNvSpPr/>
              <p:nvPr/>
            </p:nvSpPr>
            <p:spPr>
              <a:xfrm>
                <a:off x="4542705" y="300745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0" name="Rectangle 79">
                <a:extLst>
                  <a:ext uri="{FF2B5EF4-FFF2-40B4-BE49-F238E27FC236}">
                    <a16:creationId xmlns:a16="http://schemas.microsoft.com/office/drawing/2014/main" xmlns="" id="{B8011EBA-AECB-42E6-A879-B0E8895F8559}"/>
                  </a:ext>
                </a:extLst>
              </p:cNvPr>
              <p:cNvSpPr/>
              <p:nvPr/>
            </p:nvSpPr>
            <p:spPr>
              <a:xfrm>
                <a:off x="5300052" y="300745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1" name="Rectangle 80">
                <a:extLst>
                  <a:ext uri="{FF2B5EF4-FFF2-40B4-BE49-F238E27FC236}">
                    <a16:creationId xmlns:a16="http://schemas.microsoft.com/office/drawing/2014/main" xmlns="" id="{314F4285-B1DD-45A5-B810-C21DD1FF5720}"/>
                  </a:ext>
                </a:extLst>
              </p:cNvPr>
              <p:cNvSpPr/>
              <p:nvPr/>
            </p:nvSpPr>
            <p:spPr>
              <a:xfrm>
                <a:off x="4542705" y="375826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2" name="Rectangle 81">
                <a:extLst>
                  <a:ext uri="{FF2B5EF4-FFF2-40B4-BE49-F238E27FC236}">
                    <a16:creationId xmlns:a16="http://schemas.microsoft.com/office/drawing/2014/main" xmlns="" id="{741A2AEA-5132-46E8-AFAC-48A37CAF82D9}"/>
                  </a:ext>
                </a:extLst>
              </p:cNvPr>
              <p:cNvSpPr/>
              <p:nvPr/>
            </p:nvSpPr>
            <p:spPr>
              <a:xfrm>
                <a:off x="5300052" y="3758269"/>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3" name="Rectangle 82">
                <a:extLst>
                  <a:ext uri="{FF2B5EF4-FFF2-40B4-BE49-F238E27FC236}">
                    <a16:creationId xmlns:a16="http://schemas.microsoft.com/office/drawing/2014/main" xmlns="" id="{B24548B6-0412-401A-935D-251D172D3468}"/>
                  </a:ext>
                </a:extLst>
              </p:cNvPr>
              <p:cNvSpPr/>
              <p:nvPr/>
            </p:nvSpPr>
            <p:spPr>
              <a:xfrm>
                <a:off x="4542705" y="450908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4" name="Rectangle 83">
                <a:extLst>
                  <a:ext uri="{FF2B5EF4-FFF2-40B4-BE49-F238E27FC236}">
                    <a16:creationId xmlns:a16="http://schemas.microsoft.com/office/drawing/2014/main" xmlns="" id="{1C829CFB-1C06-4516-99C3-EFF1D3057BCA}"/>
                  </a:ext>
                </a:extLst>
              </p:cNvPr>
              <p:cNvSpPr/>
              <p:nvPr/>
            </p:nvSpPr>
            <p:spPr>
              <a:xfrm>
                <a:off x="5300052" y="4509084"/>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Rectangle 84">
                <a:extLst>
                  <a:ext uri="{FF2B5EF4-FFF2-40B4-BE49-F238E27FC236}">
                    <a16:creationId xmlns:a16="http://schemas.microsoft.com/office/drawing/2014/main" xmlns="" id="{64F42BB6-705F-4FDF-98E5-9BE522B0F499}"/>
                  </a:ext>
                </a:extLst>
              </p:cNvPr>
              <p:cNvSpPr/>
              <p:nvPr/>
            </p:nvSpPr>
            <p:spPr>
              <a:xfrm>
                <a:off x="4542705" y="6035706"/>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Rectangle 85">
                <a:extLst>
                  <a:ext uri="{FF2B5EF4-FFF2-40B4-BE49-F238E27FC236}">
                    <a16:creationId xmlns:a16="http://schemas.microsoft.com/office/drawing/2014/main" xmlns="" id="{9AF94CF2-07C0-478D-8B55-013BD3B569D4}"/>
                  </a:ext>
                </a:extLst>
              </p:cNvPr>
              <p:cNvSpPr/>
              <p:nvPr/>
            </p:nvSpPr>
            <p:spPr>
              <a:xfrm>
                <a:off x="5300052" y="6035706"/>
                <a:ext cx="763398" cy="7550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22539" name="Group 3">
              <a:extLst>
                <a:ext uri="{FF2B5EF4-FFF2-40B4-BE49-F238E27FC236}">
                  <a16:creationId xmlns:a16="http://schemas.microsoft.com/office/drawing/2014/main" xmlns="" id="{9CA7BE49-03DD-4CF0-ACFB-A82AFCEFC359}"/>
                </a:ext>
              </a:extLst>
            </p:cNvPr>
            <p:cNvGrpSpPr>
              <a:grpSpLocks/>
            </p:cNvGrpSpPr>
            <p:nvPr/>
          </p:nvGrpSpPr>
          <p:grpSpPr bwMode="auto">
            <a:xfrm>
              <a:off x="6808692" y="0"/>
              <a:ext cx="3023804" cy="6849611"/>
              <a:chOff x="6800303" y="-1"/>
              <a:chExt cx="3023804" cy="6832982"/>
            </a:xfrm>
          </p:grpSpPr>
          <p:sp>
            <p:nvSpPr>
              <p:cNvPr id="13" name="Rectangle 12">
                <a:extLst>
                  <a:ext uri="{FF2B5EF4-FFF2-40B4-BE49-F238E27FC236}">
                    <a16:creationId xmlns:a16="http://schemas.microsoft.com/office/drawing/2014/main" xmlns="" id="{F9DC3660-7E6B-45B2-BAF5-874B376EA6FC}"/>
                  </a:ext>
                </a:extLst>
              </p:cNvPr>
              <p:cNvSpPr/>
              <p:nvPr/>
            </p:nvSpPr>
            <p:spPr>
              <a:xfrm>
                <a:off x="6800103" y="-1"/>
                <a:ext cx="755604" cy="759650"/>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ectangle 13">
                <a:extLst>
                  <a:ext uri="{FF2B5EF4-FFF2-40B4-BE49-F238E27FC236}">
                    <a16:creationId xmlns:a16="http://schemas.microsoft.com/office/drawing/2014/main" xmlns="" id="{B69B7D84-F039-4479-8570-83583D5C00C1}"/>
                  </a:ext>
                </a:extLst>
              </p:cNvPr>
              <p:cNvSpPr/>
              <p:nvPr/>
            </p:nvSpPr>
            <p:spPr>
              <a:xfrm>
                <a:off x="6801690" y="1512980"/>
                <a:ext cx="755604" cy="759650"/>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ectangle 14">
                <a:extLst>
                  <a:ext uri="{FF2B5EF4-FFF2-40B4-BE49-F238E27FC236}">
                    <a16:creationId xmlns:a16="http://schemas.microsoft.com/office/drawing/2014/main" xmlns="" id="{1B405F1B-E98E-4FCE-AC64-F1450193F9A6}"/>
                  </a:ext>
                </a:extLst>
              </p:cNvPr>
              <p:cNvSpPr/>
              <p:nvPr/>
            </p:nvSpPr>
            <p:spPr>
              <a:xfrm>
                <a:off x="6800103" y="2274208"/>
                <a:ext cx="755604"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Rectangle 15">
                <a:extLst>
                  <a:ext uri="{FF2B5EF4-FFF2-40B4-BE49-F238E27FC236}">
                    <a16:creationId xmlns:a16="http://schemas.microsoft.com/office/drawing/2014/main" xmlns="" id="{D4A1ADB1-A53B-4FFE-B9AB-80DDE2BA9950}"/>
                  </a:ext>
                </a:extLst>
              </p:cNvPr>
              <p:cNvSpPr/>
              <p:nvPr/>
            </p:nvSpPr>
            <p:spPr>
              <a:xfrm>
                <a:off x="6806453" y="3041754"/>
                <a:ext cx="755604"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ectangle 16">
                <a:extLst>
                  <a:ext uri="{FF2B5EF4-FFF2-40B4-BE49-F238E27FC236}">
                    <a16:creationId xmlns:a16="http://schemas.microsoft.com/office/drawing/2014/main" xmlns="" id="{528733C6-6467-46A7-A724-823802F7FFB3}"/>
                  </a:ext>
                </a:extLst>
              </p:cNvPr>
              <p:cNvSpPr/>
              <p:nvPr/>
            </p:nvSpPr>
            <p:spPr>
              <a:xfrm>
                <a:off x="6812802" y="5317543"/>
                <a:ext cx="755604"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Rectangle 17">
                <a:extLst>
                  <a:ext uri="{FF2B5EF4-FFF2-40B4-BE49-F238E27FC236}">
                    <a16:creationId xmlns:a16="http://schemas.microsoft.com/office/drawing/2014/main" xmlns="" id="{2B039976-FB17-44A1-94CE-350A99A47921}"/>
                  </a:ext>
                </a:extLst>
              </p:cNvPr>
              <p:cNvSpPr/>
              <p:nvPr/>
            </p:nvSpPr>
            <p:spPr>
              <a:xfrm>
                <a:off x="7563644" y="6074033"/>
                <a:ext cx="757192" cy="759650"/>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Rectangle 18">
                <a:extLst>
                  <a:ext uri="{FF2B5EF4-FFF2-40B4-BE49-F238E27FC236}">
                    <a16:creationId xmlns:a16="http://schemas.microsoft.com/office/drawing/2014/main" xmlns="" id="{6FDE883F-284A-452F-AD79-1AA002452A4E}"/>
                  </a:ext>
                </a:extLst>
              </p:cNvPr>
              <p:cNvSpPr/>
              <p:nvPr/>
            </p:nvSpPr>
            <p:spPr>
              <a:xfrm>
                <a:off x="7563644" y="5317543"/>
                <a:ext cx="757192"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Rectangle 19">
                <a:extLst>
                  <a:ext uri="{FF2B5EF4-FFF2-40B4-BE49-F238E27FC236}">
                    <a16:creationId xmlns:a16="http://schemas.microsoft.com/office/drawing/2014/main" xmlns="" id="{862AD9DA-C4A5-459D-9606-5BD49B78FBF1}"/>
                  </a:ext>
                </a:extLst>
              </p:cNvPr>
              <p:cNvSpPr/>
              <p:nvPr/>
            </p:nvSpPr>
            <p:spPr>
              <a:xfrm>
                <a:off x="7563644" y="4557893"/>
                <a:ext cx="757192" cy="759650"/>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1" name="Rectangle 20">
                <a:extLst>
                  <a:ext uri="{FF2B5EF4-FFF2-40B4-BE49-F238E27FC236}">
                    <a16:creationId xmlns:a16="http://schemas.microsoft.com/office/drawing/2014/main" xmlns="" id="{F27A982F-9E4A-4585-B99B-68A160F3D96F}"/>
                  </a:ext>
                </a:extLst>
              </p:cNvPr>
              <p:cNvSpPr/>
              <p:nvPr/>
            </p:nvSpPr>
            <p:spPr>
              <a:xfrm>
                <a:off x="7563644" y="3796665"/>
                <a:ext cx="757192"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2" name="Rectangle 21">
                <a:extLst>
                  <a:ext uri="{FF2B5EF4-FFF2-40B4-BE49-F238E27FC236}">
                    <a16:creationId xmlns:a16="http://schemas.microsoft.com/office/drawing/2014/main" xmlns="" id="{BB197732-392E-45AD-8FFE-4D5718DF163D}"/>
                  </a:ext>
                </a:extLst>
              </p:cNvPr>
              <p:cNvSpPr/>
              <p:nvPr/>
            </p:nvSpPr>
            <p:spPr>
              <a:xfrm>
                <a:off x="8320836" y="3796665"/>
                <a:ext cx="755604"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Rectangle 22">
                <a:extLst>
                  <a:ext uri="{FF2B5EF4-FFF2-40B4-BE49-F238E27FC236}">
                    <a16:creationId xmlns:a16="http://schemas.microsoft.com/office/drawing/2014/main" xmlns="" id="{30F10727-5626-4AFE-980D-A10D98DB978F}"/>
                  </a:ext>
                </a:extLst>
              </p:cNvPr>
              <p:cNvSpPr/>
              <p:nvPr/>
            </p:nvSpPr>
            <p:spPr>
              <a:xfrm>
                <a:off x="8322423" y="5317543"/>
                <a:ext cx="755604" cy="761228"/>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ectangle 23">
                <a:extLst>
                  <a:ext uri="{FF2B5EF4-FFF2-40B4-BE49-F238E27FC236}">
                    <a16:creationId xmlns:a16="http://schemas.microsoft.com/office/drawing/2014/main" xmlns="" id="{89B00FE6-5BAB-4B82-A4ED-DDC376BED2C1}"/>
                  </a:ext>
                </a:extLst>
              </p:cNvPr>
              <p:cNvSpPr/>
              <p:nvPr/>
            </p:nvSpPr>
            <p:spPr>
              <a:xfrm>
                <a:off x="8311312" y="6067716"/>
                <a:ext cx="755604" cy="759650"/>
              </a:xfrm>
              <a:prstGeom prst="rect">
                <a:avLst/>
              </a:prstGeom>
              <a:solidFill>
                <a:srgbClr val="F84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Rectangle 24">
                <a:extLst>
                  <a:ext uri="{FF2B5EF4-FFF2-40B4-BE49-F238E27FC236}">
                    <a16:creationId xmlns:a16="http://schemas.microsoft.com/office/drawing/2014/main" xmlns="" id="{1079D3B7-A72C-4B56-8EF7-399D27E87673}"/>
                  </a:ext>
                </a:extLst>
              </p:cNvPr>
              <p:cNvSpPr/>
              <p:nvPr/>
            </p:nvSpPr>
            <p:spPr>
              <a:xfrm>
                <a:off x="8311312" y="4557893"/>
                <a:ext cx="755604" cy="759650"/>
              </a:xfrm>
              <a:prstGeom prst="rect">
                <a:avLst/>
              </a:prstGeom>
              <a:solidFill>
                <a:srgbClr val="F84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Rectangle 25">
                <a:extLst>
                  <a:ext uri="{FF2B5EF4-FFF2-40B4-BE49-F238E27FC236}">
                    <a16:creationId xmlns:a16="http://schemas.microsoft.com/office/drawing/2014/main" xmlns="" id="{3F52DED5-6EA8-4C2C-9DF7-6E6B7D8E9F2E}"/>
                  </a:ext>
                </a:extLst>
              </p:cNvPr>
              <p:cNvSpPr/>
              <p:nvPr/>
            </p:nvSpPr>
            <p:spPr>
              <a:xfrm>
                <a:off x="9068503" y="3796665"/>
                <a:ext cx="755604" cy="759650"/>
              </a:xfrm>
              <a:prstGeom prst="rect">
                <a:avLst/>
              </a:prstGeom>
              <a:solidFill>
                <a:srgbClr val="F84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Rectangle 26">
                <a:extLst>
                  <a:ext uri="{FF2B5EF4-FFF2-40B4-BE49-F238E27FC236}">
                    <a16:creationId xmlns:a16="http://schemas.microsoft.com/office/drawing/2014/main" xmlns="" id="{7A0704A5-8852-407D-842F-6C68FB387DD1}"/>
                  </a:ext>
                </a:extLst>
              </p:cNvPr>
              <p:cNvSpPr/>
              <p:nvPr/>
            </p:nvSpPr>
            <p:spPr>
              <a:xfrm>
                <a:off x="7560469" y="3043334"/>
                <a:ext cx="755604" cy="761228"/>
              </a:xfrm>
              <a:prstGeom prst="rect">
                <a:avLst/>
              </a:prstGeom>
              <a:solidFill>
                <a:srgbClr val="F84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8" name="Rectangle 27">
                <a:extLst>
                  <a:ext uri="{FF2B5EF4-FFF2-40B4-BE49-F238E27FC236}">
                    <a16:creationId xmlns:a16="http://schemas.microsoft.com/office/drawing/2014/main" xmlns="" id="{DF609D2D-B8D3-4C2B-9E32-E3216228D6A5}"/>
                  </a:ext>
                </a:extLst>
              </p:cNvPr>
              <p:cNvSpPr/>
              <p:nvPr/>
            </p:nvSpPr>
            <p:spPr>
              <a:xfrm>
                <a:off x="8316073" y="3043334"/>
                <a:ext cx="755604" cy="761228"/>
              </a:xfrm>
              <a:prstGeom prst="rect">
                <a:avLst/>
              </a:prstGeom>
              <a:solidFill>
                <a:srgbClr val="F84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 name="Rectangle 28">
                <a:extLst>
                  <a:ext uri="{FF2B5EF4-FFF2-40B4-BE49-F238E27FC236}">
                    <a16:creationId xmlns:a16="http://schemas.microsoft.com/office/drawing/2014/main" xmlns="" id="{1E5A3320-0249-4F79-9283-4DADB7D21E1A}"/>
                  </a:ext>
                </a:extLst>
              </p:cNvPr>
              <p:cNvSpPr/>
              <p:nvPr/>
            </p:nvSpPr>
            <p:spPr>
              <a:xfrm>
                <a:off x="7546183" y="3158"/>
                <a:ext cx="755604" cy="759650"/>
              </a:xfrm>
              <a:prstGeom prst="rect">
                <a:avLst/>
              </a:prstGeom>
              <a:solidFill>
                <a:srgbClr val="F84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 name="Rectangle 29">
                <a:extLst>
                  <a:ext uri="{FF2B5EF4-FFF2-40B4-BE49-F238E27FC236}">
                    <a16:creationId xmlns:a16="http://schemas.microsoft.com/office/drawing/2014/main" xmlns="" id="{071EFD79-F9A3-40AF-8386-01DEFE68B9F7}"/>
                  </a:ext>
                </a:extLst>
              </p:cNvPr>
              <p:cNvSpPr/>
              <p:nvPr/>
            </p:nvSpPr>
            <p:spPr>
              <a:xfrm>
                <a:off x="8301787" y="1579"/>
                <a:ext cx="755604" cy="759649"/>
              </a:xfrm>
              <a:prstGeom prst="rect">
                <a:avLst/>
              </a:prstGeom>
              <a:solidFill>
                <a:srgbClr val="F84F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Rectangle 30">
                <a:extLst>
                  <a:ext uri="{FF2B5EF4-FFF2-40B4-BE49-F238E27FC236}">
                    <a16:creationId xmlns:a16="http://schemas.microsoft.com/office/drawing/2014/main" xmlns="" id="{72FF5B6B-12EE-4B9D-93F8-669625E1E3EE}"/>
                  </a:ext>
                </a:extLst>
              </p:cNvPr>
              <p:cNvSpPr/>
              <p:nvPr/>
            </p:nvSpPr>
            <p:spPr>
              <a:xfrm>
                <a:off x="7549358" y="759649"/>
                <a:ext cx="755604" cy="759649"/>
              </a:xfrm>
              <a:prstGeom prst="rect">
                <a:avLst/>
              </a:prstGeom>
              <a:solidFill>
                <a:srgbClr val="6584C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pic>
        <p:nvPicPr>
          <p:cNvPr id="4" name="Picture 3" descr="A picture containing text, orange&#10;&#10;Description automatically generated">
            <a:extLst>
              <a:ext uri="{FF2B5EF4-FFF2-40B4-BE49-F238E27FC236}">
                <a16:creationId xmlns:a16="http://schemas.microsoft.com/office/drawing/2014/main" xmlns="" id="{043CBA7E-6261-4C12-9EBF-A99330008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 y="-3175"/>
            <a:ext cx="11588750" cy="6858000"/>
          </a:xfrm>
          <a:prstGeom prst="rect">
            <a:avLst/>
          </a:prstGeom>
        </p:spPr>
      </p:pic>
      <p:grpSp>
        <p:nvGrpSpPr>
          <p:cNvPr id="22531" name="Group 5">
            <a:extLst>
              <a:ext uri="{FF2B5EF4-FFF2-40B4-BE49-F238E27FC236}">
                <a16:creationId xmlns:a16="http://schemas.microsoft.com/office/drawing/2014/main" xmlns="" id="{E5403CB4-2A1D-4EC2-94F6-683217305239}"/>
              </a:ext>
            </a:extLst>
          </p:cNvPr>
          <p:cNvGrpSpPr>
            <a:grpSpLocks/>
          </p:cNvGrpSpPr>
          <p:nvPr/>
        </p:nvGrpSpPr>
        <p:grpSpPr bwMode="auto">
          <a:xfrm>
            <a:off x="1393513" y="2009970"/>
            <a:ext cx="6867525" cy="1969230"/>
            <a:chOff x="1271946" y="2009461"/>
            <a:chExt cx="6866627" cy="1969409"/>
          </a:xfrm>
        </p:grpSpPr>
        <p:sp>
          <p:nvSpPr>
            <p:cNvPr id="7" name="Rectangle 6">
              <a:extLst>
                <a:ext uri="{FF2B5EF4-FFF2-40B4-BE49-F238E27FC236}">
                  <a16:creationId xmlns:a16="http://schemas.microsoft.com/office/drawing/2014/main" xmlns="" id="{90AD970C-DE60-48B7-A783-C8FCA36DD50F}"/>
                </a:ext>
              </a:extLst>
            </p:cNvPr>
            <p:cNvSpPr/>
            <p:nvPr/>
          </p:nvSpPr>
          <p:spPr>
            <a:xfrm>
              <a:off x="1271946" y="3305709"/>
              <a:ext cx="6866627" cy="673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ectangle 7">
              <a:extLst>
                <a:ext uri="{FF2B5EF4-FFF2-40B4-BE49-F238E27FC236}">
                  <a16:creationId xmlns:a16="http://schemas.microsoft.com/office/drawing/2014/main" xmlns="" id="{F09F5942-E44F-4157-9FA4-7004D65082A0}"/>
                </a:ext>
              </a:extLst>
            </p:cNvPr>
            <p:cNvSpPr/>
            <p:nvPr/>
          </p:nvSpPr>
          <p:spPr>
            <a:xfrm>
              <a:off x="1276708" y="2664963"/>
              <a:ext cx="4819020" cy="673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16:creationId xmlns:a16="http://schemas.microsoft.com/office/drawing/2014/main" xmlns="" id="{53992A96-F5DB-4B08-8024-0375A78ABCE6}"/>
                </a:ext>
              </a:extLst>
            </p:cNvPr>
            <p:cNvSpPr/>
            <p:nvPr/>
          </p:nvSpPr>
          <p:spPr>
            <a:xfrm>
              <a:off x="1283828" y="2009461"/>
              <a:ext cx="2596810" cy="673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2" name="Title 1">
            <a:extLst>
              <a:ext uri="{FF2B5EF4-FFF2-40B4-BE49-F238E27FC236}">
                <a16:creationId xmlns:a16="http://schemas.microsoft.com/office/drawing/2014/main" xmlns="" id="{ED0AE476-8FFE-4C35-AA68-85074386BB32}"/>
              </a:ext>
            </a:extLst>
          </p:cNvPr>
          <p:cNvSpPr>
            <a:spLocks noGrp="1"/>
          </p:cNvSpPr>
          <p:nvPr>
            <p:ph type="ctrTitle"/>
          </p:nvPr>
        </p:nvSpPr>
        <p:spPr>
          <a:xfrm>
            <a:off x="1405397" y="1938326"/>
            <a:ext cx="9244218" cy="1931988"/>
          </a:xfrm>
        </p:spPr>
        <p:txBody>
          <a:bodyPr rtlCol="0"/>
          <a:lstStyle/>
          <a:p>
            <a:pPr fontAlgn="auto">
              <a:lnSpc>
                <a:spcPct val="150000"/>
              </a:lnSpc>
              <a:spcAft>
                <a:spcPts val="0"/>
              </a:spcAft>
              <a:defRPr/>
            </a:pPr>
            <a:r>
              <a:rPr lang="en-US" sz="2800" dirty="0"/>
              <a:t>HAV </a:t>
            </a:r>
            <a:r>
              <a:rPr lang="en-US" sz="2800" cap="none" dirty="0"/>
              <a:t>Exposure</a:t>
            </a:r>
            <a:br>
              <a:rPr lang="en-US" sz="2800" cap="none" dirty="0"/>
            </a:br>
            <a:r>
              <a:rPr lang="en-US" sz="2800" cap="none" dirty="0"/>
              <a:t>Monitoring vs Measurement</a:t>
            </a:r>
            <a:br>
              <a:rPr lang="en-US" sz="2800" cap="none" dirty="0"/>
            </a:br>
            <a:r>
              <a:rPr lang="en-US" sz="2800" cap="none" dirty="0"/>
              <a:t>Herefordshire Health and Safety Group</a:t>
            </a:r>
            <a:r>
              <a:rPr lang="en-US" sz="2800" dirty="0"/>
              <a:t/>
            </a:r>
            <a:br>
              <a:rPr lang="en-US" sz="2800" dirty="0"/>
            </a:br>
            <a:endParaRPr lang="en-GB" sz="2800" dirty="0"/>
          </a:p>
        </p:txBody>
      </p:sp>
      <p:sp>
        <p:nvSpPr>
          <p:cNvPr id="22533" name="Footer Placeholder 2">
            <a:extLst>
              <a:ext uri="{FF2B5EF4-FFF2-40B4-BE49-F238E27FC236}">
                <a16:creationId xmlns:a16="http://schemas.microsoft.com/office/drawing/2014/main" xmlns="" id="{24AF16A4-07EC-49D7-8AA3-43F61FA3E85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22534" name="Slide Number Placeholder 11">
            <a:extLst>
              <a:ext uri="{FF2B5EF4-FFF2-40B4-BE49-F238E27FC236}">
                <a16:creationId xmlns:a16="http://schemas.microsoft.com/office/drawing/2014/main" xmlns="" id="{282765BE-E21B-400B-B68C-C487FF31872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E0CF215E-269B-4006-BB17-6D8D9D3008E1}" type="slidenum">
              <a:rPr lang="en-GB" altLang="en-US">
                <a:solidFill>
                  <a:schemeClr val="bg1"/>
                </a:solidFill>
              </a:rPr>
              <a:pPr fontAlgn="base">
                <a:spcBef>
                  <a:spcPct val="0"/>
                </a:spcBef>
                <a:spcAft>
                  <a:spcPct val="0"/>
                </a:spcAft>
              </a:pPr>
              <a:t>1</a:t>
            </a:fld>
            <a:endParaRPr lang="en-GB" altLang="en-US">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a:extLst>
              <a:ext uri="{FF2B5EF4-FFF2-40B4-BE49-F238E27FC236}">
                <a16:creationId xmlns:a16="http://schemas.microsoft.com/office/drawing/2014/main" xmlns="" id="{4E52EED3-0959-46DD-A0E9-6EDA63706C76}"/>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0733" name="Slide Number Placeholder 33">
            <a:extLst>
              <a:ext uri="{FF2B5EF4-FFF2-40B4-BE49-F238E27FC236}">
                <a16:creationId xmlns:a16="http://schemas.microsoft.com/office/drawing/2014/main" xmlns="" id="{A6A31F02-4024-465B-A4F8-2DA7792D1D4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48ED358-431C-471B-9BCE-9859661B7490}" type="slidenum">
              <a:rPr lang="en-GB" altLang="en-US">
                <a:solidFill>
                  <a:schemeClr val="bg1"/>
                </a:solidFill>
              </a:rPr>
              <a:pPr fontAlgn="base">
                <a:spcBef>
                  <a:spcPct val="0"/>
                </a:spcBef>
                <a:spcAft>
                  <a:spcPct val="0"/>
                </a:spcAft>
              </a:pPr>
              <a:t>10</a:t>
            </a:fld>
            <a:endParaRPr lang="en-GB" altLang="en-US">
              <a:solidFill>
                <a:schemeClr val="bg1"/>
              </a:solidFill>
            </a:endParaRPr>
          </a:p>
        </p:txBody>
      </p:sp>
      <p:pic>
        <p:nvPicPr>
          <p:cNvPr id="28" name="Picture 27" descr="A picture containing outdoor&#10;&#10;Description automatically generated">
            <a:extLst>
              <a:ext uri="{FF2B5EF4-FFF2-40B4-BE49-F238E27FC236}">
                <a16:creationId xmlns:a16="http://schemas.microsoft.com/office/drawing/2014/main" xmlns="" id="{00CCF83B-1B3F-46DD-8C8B-00BF0932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0"/>
            <a:ext cx="11588750" cy="6858000"/>
          </a:xfrm>
          <a:prstGeom prst="rect">
            <a:avLst/>
          </a:prstGeom>
        </p:spPr>
      </p:pic>
      <p:sp>
        <p:nvSpPr>
          <p:cNvPr id="29" name="Text Placeholder 2">
            <a:extLst>
              <a:ext uri="{FF2B5EF4-FFF2-40B4-BE49-F238E27FC236}">
                <a16:creationId xmlns:a16="http://schemas.microsoft.com/office/drawing/2014/main" xmlns="" id="{65ECACE1-A525-4304-BD84-9E2751A96F92}"/>
              </a:ext>
            </a:extLst>
          </p:cNvPr>
          <p:cNvSpPr txBox="1">
            <a:spLocks/>
          </p:cNvSpPr>
          <p:nvPr/>
        </p:nvSpPr>
        <p:spPr>
          <a:xfrm>
            <a:off x="1064263" y="1592796"/>
            <a:ext cx="3857818" cy="1627378"/>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5000"/>
              </a:lnSpc>
            </a:pPr>
            <a:r>
              <a:rPr lang="en-US" dirty="0"/>
              <a:t>Even with the right training, it’s hard to know just how closely everyone is following health and safety protocols. Individuals taking more risk than you want, and unchecked exposure could damage your </a:t>
            </a:r>
            <a:r>
              <a:rPr lang="en-US" dirty="0" err="1"/>
              <a:t>organisaton</a:t>
            </a:r>
            <a:r>
              <a:rPr lang="en-US" dirty="0"/>
              <a:t> down the line.</a:t>
            </a:r>
          </a:p>
        </p:txBody>
      </p:sp>
      <p:sp>
        <p:nvSpPr>
          <p:cNvPr id="32" name="Text Placeholder 5">
            <a:extLst>
              <a:ext uri="{FF2B5EF4-FFF2-40B4-BE49-F238E27FC236}">
                <a16:creationId xmlns:a16="http://schemas.microsoft.com/office/drawing/2014/main" xmlns="" id="{287EE6D4-1EBD-4B35-9F25-B7C435FB797B}"/>
              </a:ext>
            </a:extLst>
          </p:cNvPr>
          <p:cNvSpPr txBox="1">
            <a:spLocks/>
          </p:cNvSpPr>
          <p:nvPr/>
        </p:nvSpPr>
        <p:spPr>
          <a:xfrm>
            <a:off x="1064263" y="3637827"/>
            <a:ext cx="3857818" cy="175505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pPr>
            <a:r>
              <a:rPr lang="en-US" sz="1600" dirty="0"/>
              <a:t>Immediate and long-term gains require a shift towards prevention rather than simply compliance. </a:t>
            </a:r>
            <a:r>
              <a:rPr lang="en-US" sz="1600" b="1" dirty="0"/>
              <a:t>Measure what’s happening, tailor your controls faster, engineer out risk and actively protect your workers health in the workplace.</a:t>
            </a:r>
            <a:endParaRPr lang="en-US" sz="1600" dirty="0"/>
          </a:p>
        </p:txBody>
      </p:sp>
      <p:graphicFrame>
        <p:nvGraphicFramePr>
          <p:cNvPr id="33" name="Chart 32">
            <a:extLst>
              <a:ext uri="{FF2B5EF4-FFF2-40B4-BE49-F238E27FC236}">
                <a16:creationId xmlns:a16="http://schemas.microsoft.com/office/drawing/2014/main" xmlns="" id="{0179F50A-B207-4D53-8C55-9C0E6A927968}"/>
              </a:ext>
            </a:extLst>
          </p:cNvPr>
          <p:cNvGraphicFramePr>
            <a:graphicFrameLocks/>
          </p:cNvGraphicFramePr>
          <p:nvPr>
            <p:extLst>
              <p:ext uri="{D42A27DB-BD31-4B8C-83A1-F6EECF244321}">
                <p14:modId xmlns:p14="http://schemas.microsoft.com/office/powerpoint/2010/main" val="2637350481"/>
              </p:ext>
            </p:extLst>
          </p:nvPr>
        </p:nvGraphicFramePr>
        <p:xfrm>
          <a:off x="5738948" y="1293843"/>
          <a:ext cx="5991497" cy="4889250"/>
        </p:xfrm>
        <a:graphic>
          <a:graphicData uri="http://schemas.openxmlformats.org/drawingml/2006/chart">
            <c:chart xmlns:c="http://schemas.openxmlformats.org/drawingml/2006/chart" xmlns:r="http://schemas.openxmlformats.org/officeDocument/2006/relationships" r:id="rId3"/>
          </a:graphicData>
        </a:graphic>
      </p:graphicFrame>
      <p:cxnSp>
        <p:nvCxnSpPr>
          <p:cNvPr id="34" name="Straight Connector 33">
            <a:extLst>
              <a:ext uri="{FF2B5EF4-FFF2-40B4-BE49-F238E27FC236}">
                <a16:creationId xmlns:a16="http://schemas.microsoft.com/office/drawing/2014/main" xmlns="" id="{713C8EBF-C636-44A5-BCD6-266902D6DD55}"/>
              </a:ext>
            </a:extLst>
          </p:cNvPr>
          <p:cNvCxnSpPr>
            <a:cxnSpLocks/>
          </p:cNvCxnSpPr>
          <p:nvPr/>
        </p:nvCxnSpPr>
        <p:spPr>
          <a:xfrm>
            <a:off x="6505302" y="4071188"/>
            <a:ext cx="5146766"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02D6CCB0-6117-4865-8BE2-58A385C8DA81}"/>
              </a:ext>
            </a:extLst>
          </p:cNvPr>
          <p:cNvSpPr/>
          <p:nvPr/>
        </p:nvSpPr>
        <p:spPr>
          <a:xfrm>
            <a:off x="3310577" y="228582"/>
            <a:ext cx="5319617" cy="672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4" name="TextBox 3">
            <a:extLst>
              <a:ext uri="{FF2B5EF4-FFF2-40B4-BE49-F238E27FC236}">
                <a16:creationId xmlns:a16="http://schemas.microsoft.com/office/drawing/2014/main" xmlns="" id="{A9E16FAF-4420-4BE6-8A32-89B1978D8A48}"/>
              </a:ext>
            </a:extLst>
          </p:cNvPr>
          <p:cNvSpPr txBox="1"/>
          <p:nvPr/>
        </p:nvSpPr>
        <p:spPr>
          <a:xfrm>
            <a:off x="3261301" y="364957"/>
            <a:ext cx="5418167" cy="400110"/>
          </a:xfrm>
          <a:prstGeom prst="rect">
            <a:avLst/>
          </a:prstGeom>
          <a:noFill/>
        </p:spPr>
        <p:txBody>
          <a:bodyPr wrap="square" rtlCol="0">
            <a:spAutoFit/>
          </a:bodyPr>
          <a:lstStyle/>
          <a:p>
            <a:pPr algn="ctr"/>
            <a:r>
              <a:rPr lang="en-GB" sz="2000" cap="all" dirty="0">
                <a:solidFill>
                  <a:schemeClr val="bg1"/>
                </a:solidFill>
              </a:rPr>
              <a:t>How good are your risk assessments?</a:t>
            </a:r>
          </a:p>
        </p:txBody>
      </p:sp>
    </p:spTree>
    <p:extLst>
      <p:ext uri="{BB962C8B-B14F-4D97-AF65-F5344CB8AC3E}">
        <p14:creationId xmlns:p14="http://schemas.microsoft.com/office/powerpoint/2010/main" val="3827700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1">
            <a:extLst>
              <a:ext uri="{FF2B5EF4-FFF2-40B4-BE49-F238E27FC236}">
                <a16:creationId xmlns:a16="http://schemas.microsoft.com/office/drawing/2014/main" xmlns="" id="{E5436865-5F47-4F0A-8015-1C3B226299F4}"/>
              </a:ext>
            </a:extLst>
          </p:cNvPr>
          <p:cNvSpPr>
            <a:spLocks noGrp="1" noChangeArrowheads="1"/>
          </p:cNvSpPr>
          <p:nvPr>
            <p:ph type="ftr"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1747" name="Slide Number Placeholder 2">
            <a:extLst>
              <a:ext uri="{FF2B5EF4-FFF2-40B4-BE49-F238E27FC236}">
                <a16:creationId xmlns:a16="http://schemas.microsoft.com/office/drawing/2014/main" xmlns="" id="{13D931E5-018C-4A18-86B2-DFF7F44CE328}"/>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3C1639EC-4FD8-4787-9A1B-F504FBE90EB5}" type="slidenum">
              <a:rPr lang="en-GB" altLang="en-US">
                <a:solidFill>
                  <a:schemeClr val="bg1"/>
                </a:solidFill>
              </a:rPr>
              <a:pPr fontAlgn="base">
                <a:spcBef>
                  <a:spcPct val="0"/>
                </a:spcBef>
                <a:spcAft>
                  <a:spcPct val="0"/>
                </a:spcAft>
              </a:pPr>
              <a:t>11</a:t>
            </a:fld>
            <a:endParaRPr lang="en-GB" altLang="en-US">
              <a:solidFill>
                <a:schemeClr val="bg1"/>
              </a:solidFill>
            </a:endParaRPr>
          </a:p>
        </p:txBody>
      </p:sp>
      <p:pic>
        <p:nvPicPr>
          <p:cNvPr id="27" name="Picture 26" descr="A picture containing outdoor, dark, day&#10;&#10;Description automatically generated">
            <a:extLst>
              <a:ext uri="{FF2B5EF4-FFF2-40B4-BE49-F238E27FC236}">
                <a16:creationId xmlns:a16="http://schemas.microsoft.com/office/drawing/2014/main" xmlns="" id="{617C5965-647D-4899-B34C-24C48475E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708" y="0"/>
            <a:ext cx="11588750" cy="6858000"/>
          </a:xfrm>
          <a:prstGeom prst="rect">
            <a:avLst/>
          </a:prstGeom>
        </p:spPr>
      </p:pic>
      <p:grpSp>
        <p:nvGrpSpPr>
          <p:cNvPr id="38" name="Group 37">
            <a:extLst>
              <a:ext uri="{FF2B5EF4-FFF2-40B4-BE49-F238E27FC236}">
                <a16:creationId xmlns:a16="http://schemas.microsoft.com/office/drawing/2014/main" xmlns="" id="{A21F3C58-2AB8-4663-9A25-CD51511B9ACB}"/>
              </a:ext>
            </a:extLst>
          </p:cNvPr>
          <p:cNvGrpSpPr/>
          <p:nvPr/>
        </p:nvGrpSpPr>
        <p:grpSpPr>
          <a:xfrm>
            <a:off x="6827685" y="990092"/>
            <a:ext cx="5341600" cy="5584760"/>
            <a:chOff x="6827685" y="990092"/>
            <a:chExt cx="5341600" cy="5584760"/>
          </a:xfrm>
        </p:grpSpPr>
        <p:sp>
          <p:nvSpPr>
            <p:cNvPr id="49" name="Rectangle: Rounded Corners 48">
              <a:extLst>
                <a:ext uri="{FF2B5EF4-FFF2-40B4-BE49-F238E27FC236}">
                  <a16:creationId xmlns:a16="http://schemas.microsoft.com/office/drawing/2014/main" xmlns="" id="{F1C2211B-249D-4803-B5B1-037BA8BB2F90}"/>
                </a:ext>
              </a:extLst>
            </p:cNvPr>
            <p:cNvSpPr/>
            <p:nvPr/>
          </p:nvSpPr>
          <p:spPr>
            <a:xfrm>
              <a:off x="7302699" y="4106456"/>
              <a:ext cx="3426222" cy="2468396"/>
            </a:xfrm>
            <a:prstGeom prst="roundRect">
              <a:avLst/>
            </a:prstGeom>
            <a:blipFill dpi="0" rotWithShape="1">
              <a:blip r:embed="rId3">
                <a:extLst>
                  <a:ext uri="{28A0092B-C50C-407E-A947-70E740481C1C}">
                    <a14:useLocalDpi xmlns:a14="http://schemas.microsoft.com/office/drawing/2010/main" val="0"/>
                  </a:ext>
                </a:extLst>
              </a:blip>
              <a:srcRect/>
              <a:stretch>
                <a:fillRect l="-14000" t="-5000" r="-4000" b="-7000"/>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GB" sz="1633" dirty="0"/>
            </a:p>
          </p:txBody>
        </p:sp>
        <p:sp>
          <p:nvSpPr>
            <p:cNvPr id="50" name="Rectangle 49">
              <a:extLst>
                <a:ext uri="{FF2B5EF4-FFF2-40B4-BE49-F238E27FC236}">
                  <a16:creationId xmlns:a16="http://schemas.microsoft.com/office/drawing/2014/main" xmlns="" id="{941EB7F6-6CB0-4EC6-B1CC-B353FB8D18D4}"/>
                </a:ext>
              </a:extLst>
            </p:cNvPr>
            <p:cNvSpPr/>
            <p:nvPr/>
          </p:nvSpPr>
          <p:spPr>
            <a:xfrm>
              <a:off x="10660644" y="1795235"/>
              <a:ext cx="1067657" cy="9205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1270" dirty="0"/>
            </a:p>
          </p:txBody>
        </p:sp>
        <p:sp>
          <p:nvSpPr>
            <p:cNvPr id="51" name="Rectangle 50">
              <a:extLst>
                <a:ext uri="{FF2B5EF4-FFF2-40B4-BE49-F238E27FC236}">
                  <a16:creationId xmlns:a16="http://schemas.microsoft.com/office/drawing/2014/main" xmlns="" id="{D88A4C56-198B-4A99-9718-22A91D3D8B2B}"/>
                </a:ext>
              </a:extLst>
            </p:cNvPr>
            <p:cNvSpPr/>
            <p:nvPr/>
          </p:nvSpPr>
          <p:spPr>
            <a:xfrm>
              <a:off x="10763376" y="2715782"/>
              <a:ext cx="968249" cy="954945"/>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10000"/>
                </a:lnSpc>
              </a:pPr>
              <a:endParaRPr lang="en-GB" sz="1270" dirty="0"/>
            </a:p>
          </p:txBody>
        </p:sp>
        <p:sp>
          <p:nvSpPr>
            <p:cNvPr id="52" name="Rectangle 51">
              <a:extLst>
                <a:ext uri="{FF2B5EF4-FFF2-40B4-BE49-F238E27FC236}">
                  <a16:creationId xmlns:a16="http://schemas.microsoft.com/office/drawing/2014/main" xmlns="" id="{0465F949-9645-4CDD-A597-503A446CC065}"/>
                </a:ext>
              </a:extLst>
            </p:cNvPr>
            <p:cNvSpPr/>
            <p:nvPr/>
          </p:nvSpPr>
          <p:spPr>
            <a:xfrm>
              <a:off x="6827685" y="1795807"/>
              <a:ext cx="4653574" cy="930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sz="1400" dirty="0"/>
                <a:t>A grip mounted vibration magnitude measurement which can be compliant to ISO5349... </a:t>
              </a:r>
              <a:endParaRPr lang="en-GB" sz="1400" dirty="0"/>
            </a:p>
          </p:txBody>
        </p:sp>
        <p:sp>
          <p:nvSpPr>
            <p:cNvPr id="54" name="Oval 53">
              <a:extLst>
                <a:ext uri="{FF2B5EF4-FFF2-40B4-BE49-F238E27FC236}">
                  <a16:creationId xmlns:a16="http://schemas.microsoft.com/office/drawing/2014/main" xmlns="" id="{B4582930-A7F7-47F3-AEED-DD3347F500C2}"/>
                </a:ext>
              </a:extLst>
            </p:cNvPr>
            <p:cNvSpPr/>
            <p:nvPr/>
          </p:nvSpPr>
          <p:spPr>
            <a:xfrm>
              <a:off x="11281848" y="1818076"/>
              <a:ext cx="828000" cy="828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sz="1633" dirty="0"/>
                <a:t> </a:t>
              </a:r>
              <a:r>
                <a:rPr lang="en-US" sz="4354" b="1" dirty="0">
                  <a:latin typeface="Arial Black" panose="020B0A04020102020204" pitchFamily="34" charset="0"/>
                  <a:sym typeface="Wingdings 2" panose="05020102010507070707" pitchFamily="18" charset="2"/>
                </a:rPr>
                <a:t></a:t>
              </a:r>
              <a:endParaRPr lang="en-GB" sz="4354" b="1" dirty="0">
                <a:latin typeface="Arial Black" panose="020B0A04020102020204" pitchFamily="34" charset="0"/>
              </a:endParaRPr>
            </a:p>
          </p:txBody>
        </p:sp>
        <p:sp>
          <p:nvSpPr>
            <p:cNvPr id="56" name="Isosceles Triangle 55">
              <a:extLst>
                <a:ext uri="{FF2B5EF4-FFF2-40B4-BE49-F238E27FC236}">
                  <a16:creationId xmlns:a16="http://schemas.microsoft.com/office/drawing/2014/main" xmlns="" id="{5B914CE4-9948-4CA4-AF43-8F6E0641093F}"/>
                </a:ext>
              </a:extLst>
            </p:cNvPr>
            <p:cNvSpPr/>
            <p:nvPr/>
          </p:nvSpPr>
          <p:spPr>
            <a:xfrm rot="12187663">
              <a:off x="9030947" y="3388545"/>
              <a:ext cx="773373" cy="1065947"/>
            </a:xfrm>
            <a:prstGeom prst="triangle">
              <a:avLst>
                <a:gd name="adj" fmla="val 19805"/>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10000"/>
                </a:lnSpc>
              </a:pPr>
              <a:endParaRPr lang="en-GB" sz="1633" dirty="0"/>
            </a:p>
          </p:txBody>
        </p:sp>
        <p:sp>
          <p:nvSpPr>
            <p:cNvPr id="53" name="Rectangle 52">
              <a:extLst>
                <a:ext uri="{FF2B5EF4-FFF2-40B4-BE49-F238E27FC236}">
                  <a16:creationId xmlns:a16="http://schemas.microsoft.com/office/drawing/2014/main" xmlns="" id="{BA7C087A-33DD-474D-9EC8-1E8538675FF2}"/>
                </a:ext>
              </a:extLst>
            </p:cNvPr>
            <p:cNvSpPr/>
            <p:nvPr/>
          </p:nvSpPr>
          <p:spPr>
            <a:xfrm>
              <a:off x="6827685" y="2715784"/>
              <a:ext cx="4372330" cy="95494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10000"/>
                </a:lnSpc>
              </a:pPr>
              <a:r>
                <a:rPr lang="en-US" sz="1200" dirty="0"/>
                <a:t>   </a:t>
              </a:r>
              <a:r>
                <a:rPr lang="en-US" sz="1400" dirty="0"/>
                <a:t>… will not be suitable for monitoring HAV exposure all day from multiple tool use. </a:t>
              </a:r>
              <a:endParaRPr lang="en-GB" sz="1400" dirty="0"/>
            </a:p>
          </p:txBody>
        </p:sp>
        <p:sp>
          <p:nvSpPr>
            <p:cNvPr id="55" name="Oval 54">
              <a:extLst>
                <a:ext uri="{FF2B5EF4-FFF2-40B4-BE49-F238E27FC236}">
                  <a16:creationId xmlns:a16="http://schemas.microsoft.com/office/drawing/2014/main" xmlns="" id="{321A64DC-276E-4CD5-97C2-CFE2E15C0603}"/>
                </a:ext>
              </a:extLst>
            </p:cNvPr>
            <p:cNvSpPr/>
            <p:nvPr/>
          </p:nvSpPr>
          <p:spPr>
            <a:xfrm>
              <a:off x="11305285" y="2766748"/>
              <a:ext cx="864000" cy="86400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10000"/>
                </a:lnSpc>
              </a:pPr>
              <a:r>
                <a:rPr lang="en-US" sz="2902" b="1" dirty="0">
                  <a:solidFill>
                    <a:schemeClr val="bg1"/>
                  </a:solidFill>
                  <a:latin typeface="Arial" panose="020B0604020202020204" pitchFamily="34" charset="0"/>
                  <a:cs typeface="Arial" panose="020B0604020202020204" pitchFamily="34" charset="0"/>
                  <a:sym typeface="Wingdings 2" panose="05020102010507070707" pitchFamily="18" charset="2"/>
                </a:rPr>
                <a:t>X</a:t>
              </a:r>
              <a:endParaRPr lang="en-GB" sz="2902" b="1" dirty="0">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E7F557AC-10AE-4354-9368-2A114A7FAEDB}"/>
                </a:ext>
              </a:extLst>
            </p:cNvPr>
            <p:cNvSpPr txBox="1"/>
            <p:nvPr/>
          </p:nvSpPr>
          <p:spPr>
            <a:xfrm>
              <a:off x="8247903" y="990092"/>
              <a:ext cx="2125573" cy="380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lnSpc>
                  <a:spcPct val="110000"/>
                </a:lnSpc>
              </a:pPr>
              <a:r>
                <a:rPr lang="en-GB" dirty="0"/>
                <a:t>Measurement</a:t>
              </a:r>
            </a:p>
          </p:txBody>
        </p:sp>
      </p:grpSp>
      <p:grpSp>
        <p:nvGrpSpPr>
          <p:cNvPr id="37" name="Group 36">
            <a:extLst>
              <a:ext uri="{FF2B5EF4-FFF2-40B4-BE49-F238E27FC236}">
                <a16:creationId xmlns:a16="http://schemas.microsoft.com/office/drawing/2014/main" xmlns="" id="{AD8DE11F-9FFA-42EC-9176-8D09CBA8A3C5}"/>
              </a:ext>
            </a:extLst>
          </p:cNvPr>
          <p:cNvGrpSpPr/>
          <p:nvPr/>
        </p:nvGrpSpPr>
        <p:grpSpPr>
          <a:xfrm>
            <a:off x="829200" y="1103666"/>
            <a:ext cx="5658324" cy="5441479"/>
            <a:chOff x="829200" y="1103666"/>
            <a:chExt cx="5658324" cy="5441479"/>
          </a:xfrm>
        </p:grpSpPr>
        <p:sp>
          <p:nvSpPr>
            <p:cNvPr id="58" name="Rectangle: Rounded Corners 57">
              <a:extLst>
                <a:ext uri="{FF2B5EF4-FFF2-40B4-BE49-F238E27FC236}">
                  <a16:creationId xmlns:a16="http://schemas.microsoft.com/office/drawing/2014/main" xmlns="" id="{6501AB0E-5D3F-43C2-AAC5-3F78AA521DF3}"/>
                </a:ext>
              </a:extLst>
            </p:cNvPr>
            <p:cNvSpPr/>
            <p:nvPr/>
          </p:nvSpPr>
          <p:spPr>
            <a:xfrm>
              <a:off x="2080184" y="4076748"/>
              <a:ext cx="3261509" cy="2468397"/>
            </a:xfrm>
            <a:prstGeom prst="roundRect">
              <a:avLst/>
            </a:prstGeom>
            <a:blipFill dpi="0" rotWithShape="1">
              <a:blip r:embed="rId4"/>
              <a:srcRect/>
              <a:stretch>
                <a:fillRect l="-25000" r="7000" b="-5000"/>
              </a:stretch>
            </a:bli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a:p>
          </p:txBody>
        </p:sp>
        <p:sp>
          <p:nvSpPr>
            <p:cNvPr id="60" name="Isosceles Triangle 59">
              <a:extLst>
                <a:ext uri="{FF2B5EF4-FFF2-40B4-BE49-F238E27FC236}">
                  <a16:creationId xmlns:a16="http://schemas.microsoft.com/office/drawing/2014/main" xmlns="" id="{8A4E4304-802E-43EA-8145-0DE89C47C8C5}"/>
                </a:ext>
              </a:extLst>
            </p:cNvPr>
            <p:cNvSpPr/>
            <p:nvPr/>
          </p:nvSpPr>
          <p:spPr>
            <a:xfrm rot="13588853">
              <a:off x="1505521" y="2716986"/>
              <a:ext cx="686203" cy="114249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33" dirty="0"/>
            </a:p>
          </p:txBody>
        </p:sp>
        <p:sp>
          <p:nvSpPr>
            <p:cNvPr id="61" name="Rectangle 60">
              <a:extLst>
                <a:ext uri="{FF2B5EF4-FFF2-40B4-BE49-F238E27FC236}">
                  <a16:creationId xmlns:a16="http://schemas.microsoft.com/office/drawing/2014/main" xmlns="" id="{B308187F-425B-419C-9EA1-7679402200C8}"/>
                </a:ext>
              </a:extLst>
            </p:cNvPr>
            <p:cNvSpPr/>
            <p:nvPr/>
          </p:nvSpPr>
          <p:spPr>
            <a:xfrm>
              <a:off x="829200" y="1795809"/>
              <a:ext cx="4903940" cy="936442"/>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sz="1400" dirty="0"/>
                <a:t>Can be suitable for monitoring HAV exposure all day from multiple tool use and assess exposure as required by “The Control of Vibrations at Work Regulations 2005”. </a:t>
              </a:r>
              <a:endParaRPr lang="en-GB" sz="1400" dirty="0"/>
            </a:p>
          </p:txBody>
        </p:sp>
        <p:sp>
          <p:nvSpPr>
            <p:cNvPr id="63" name="Rectangle 62">
              <a:extLst>
                <a:ext uri="{FF2B5EF4-FFF2-40B4-BE49-F238E27FC236}">
                  <a16:creationId xmlns:a16="http://schemas.microsoft.com/office/drawing/2014/main" xmlns="" id="{45BCBA6F-8288-4665-8246-9737910E84C9}"/>
                </a:ext>
              </a:extLst>
            </p:cNvPr>
            <p:cNvSpPr/>
            <p:nvPr/>
          </p:nvSpPr>
          <p:spPr>
            <a:xfrm>
              <a:off x="5061769" y="2722035"/>
              <a:ext cx="985126" cy="93644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1270" dirty="0"/>
            </a:p>
          </p:txBody>
        </p:sp>
        <p:sp>
          <p:nvSpPr>
            <p:cNvPr id="64" name="Rectangle 63">
              <a:extLst>
                <a:ext uri="{FF2B5EF4-FFF2-40B4-BE49-F238E27FC236}">
                  <a16:creationId xmlns:a16="http://schemas.microsoft.com/office/drawing/2014/main" xmlns="" id="{6B667E25-395E-4EB0-932A-308EEF9552CF}"/>
                </a:ext>
              </a:extLst>
            </p:cNvPr>
            <p:cNvSpPr/>
            <p:nvPr/>
          </p:nvSpPr>
          <p:spPr>
            <a:xfrm>
              <a:off x="837740" y="2726767"/>
              <a:ext cx="4858254" cy="94396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10000"/>
                </a:lnSpc>
              </a:pPr>
              <a:r>
                <a:rPr lang="en-US" sz="1400" dirty="0"/>
                <a:t>A wrist or tool mounted HAV monitor* does not measure in full </a:t>
              </a:r>
              <a:r>
                <a:rPr lang="en-US" sz="1400" b="1" dirty="0"/>
                <a:t>compliance to ISO5349.</a:t>
              </a:r>
              <a:endParaRPr lang="en-GB" sz="1400" dirty="0"/>
            </a:p>
          </p:txBody>
        </p:sp>
        <p:sp>
          <p:nvSpPr>
            <p:cNvPr id="67" name="Rectangle 66">
              <a:extLst>
                <a:ext uri="{FF2B5EF4-FFF2-40B4-BE49-F238E27FC236}">
                  <a16:creationId xmlns:a16="http://schemas.microsoft.com/office/drawing/2014/main" xmlns="" id="{CB70F3E7-A3B8-4315-A022-39C82DA8529B}"/>
                </a:ext>
              </a:extLst>
            </p:cNvPr>
            <p:cNvSpPr/>
            <p:nvPr/>
          </p:nvSpPr>
          <p:spPr>
            <a:xfrm>
              <a:off x="5641524" y="1795808"/>
              <a:ext cx="405371" cy="9205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400" dirty="0"/>
            </a:p>
          </p:txBody>
        </p:sp>
        <p:sp>
          <p:nvSpPr>
            <p:cNvPr id="66" name="Oval 65">
              <a:extLst>
                <a:ext uri="{FF2B5EF4-FFF2-40B4-BE49-F238E27FC236}">
                  <a16:creationId xmlns:a16="http://schemas.microsoft.com/office/drawing/2014/main" xmlns="" id="{FF431C39-BCB2-49EC-BD5D-2A0B9CACD208}"/>
                </a:ext>
              </a:extLst>
            </p:cNvPr>
            <p:cNvSpPr/>
            <p:nvPr/>
          </p:nvSpPr>
          <p:spPr>
            <a:xfrm>
              <a:off x="5641524" y="1843500"/>
              <a:ext cx="828000" cy="8280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33" dirty="0"/>
                <a:t> </a:t>
              </a:r>
              <a:r>
                <a:rPr lang="en-US" sz="4354" b="1" dirty="0">
                  <a:latin typeface="Arial Black" panose="020B0A04020102020204" pitchFamily="34" charset="0"/>
                  <a:sym typeface="Wingdings 2" panose="05020102010507070707" pitchFamily="18" charset="2"/>
                </a:rPr>
                <a:t></a:t>
              </a:r>
              <a:endParaRPr lang="en-GB" sz="4354" b="1" dirty="0">
                <a:latin typeface="Arial Black" panose="020B0A04020102020204" pitchFamily="34" charset="0"/>
              </a:endParaRPr>
            </a:p>
          </p:txBody>
        </p:sp>
        <p:sp>
          <p:nvSpPr>
            <p:cNvPr id="68" name="Oval 67">
              <a:extLst>
                <a:ext uri="{FF2B5EF4-FFF2-40B4-BE49-F238E27FC236}">
                  <a16:creationId xmlns:a16="http://schemas.microsoft.com/office/drawing/2014/main" xmlns="" id="{B765F201-C509-4A5E-9E54-F2B3DCBFC280}"/>
                </a:ext>
              </a:extLst>
            </p:cNvPr>
            <p:cNvSpPr/>
            <p:nvPr/>
          </p:nvSpPr>
          <p:spPr>
            <a:xfrm>
              <a:off x="5623524" y="2766748"/>
              <a:ext cx="864000" cy="864000"/>
            </a:xfrm>
            <a:prstGeom prst="ellipse">
              <a:avLst/>
            </a:prstGeom>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902" b="1" dirty="0">
                  <a:solidFill>
                    <a:schemeClr val="bg1"/>
                  </a:solidFill>
                  <a:latin typeface="Arial" panose="020B0604020202020204" pitchFamily="34" charset="0"/>
                  <a:cs typeface="Arial" panose="020B0604020202020204" pitchFamily="34" charset="0"/>
                  <a:sym typeface="Wingdings 2" panose="05020102010507070707" pitchFamily="18" charset="2"/>
                </a:rPr>
                <a:t>X</a:t>
              </a:r>
              <a:endParaRPr lang="en-GB" sz="2902" b="1" dirty="0">
                <a:solidFill>
                  <a:schemeClr val="bg1"/>
                </a:solidFill>
                <a:latin typeface="Arial" panose="020B0604020202020204" pitchFamily="34" charset="0"/>
                <a:cs typeface="Arial" panose="020B0604020202020204" pitchFamily="34" charset="0"/>
              </a:endParaRPr>
            </a:p>
          </p:txBody>
        </p:sp>
        <p:sp>
          <p:nvSpPr>
            <p:cNvPr id="69" name="Isosceles Triangle 68">
              <a:extLst>
                <a:ext uri="{FF2B5EF4-FFF2-40B4-BE49-F238E27FC236}">
                  <a16:creationId xmlns:a16="http://schemas.microsoft.com/office/drawing/2014/main" xmlns="" id="{46C1D846-708D-4F86-A2EA-4B81FD0F5CE5}"/>
                </a:ext>
              </a:extLst>
            </p:cNvPr>
            <p:cNvSpPr/>
            <p:nvPr/>
          </p:nvSpPr>
          <p:spPr>
            <a:xfrm rot="12187663">
              <a:off x="4375077" y="3374467"/>
              <a:ext cx="683869" cy="1004650"/>
            </a:xfrm>
            <a:prstGeom prst="triangle">
              <a:avLst>
                <a:gd name="adj" fmla="val 19805"/>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633" dirty="0"/>
            </a:p>
          </p:txBody>
        </p:sp>
        <p:sp>
          <p:nvSpPr>
            <p:cNvPr id="71" name="TextBox 70">
              <a:extLst>
                <a:ext uri="{FF2B5EF4-FFF2-40B4-BE49-F238E27FC236}">
                  <a16:creationId xmlns:a16="http://schemas.microsoft.com/office/drawing/2014/main" xmlns="" id="{EB787C62-B726-47CB-9CD7-515B62B363EE}"/>
                </a:ext>
              </a:extLst>
            </p:cNvPr>
            <p:cNvSpPr txBox="1"/>
            <p:nvPr/>
          </p:nvSpPr>
          <p:spPr>
            <a:xfrm>
              <a:off x="1848622" y="1103666"/>
              <a:ext cx="2981585"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GB" dirty="0"/>
                <a:t>Assessment / Monitoring</a:t>
              </a:r>
            </a:p>
          </p:txBody>
        </p:sp>
      </p:grpSp>
      <p:sp>
        <p:nvSpPr>
          <p:cNvPr id="72" name="Rectangle 71">
            <a:extLst>
              <a:ext uri="{FF2B5EF4-FFF2-40B4-BE49-F238E27FC236}">
                <a16:creationId xmlns:a16="http://schemas.microsoft.com/office/drawing/2014/main" xmlns="" id="{87C931D0-1256-484B-8D39-2BF5B495E11C}"/>
              </a:ext>
            </a:extLst>
          </p:cNvPr>
          <p:cNvSpPr/>
          <p:nvPr/>
        </p:nvSpPr>
        <p:spPr>
          <a:xfrm>
            <a:off x="3223491" y="124116"/>
            <a:ext cx="5920509" cy="574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73" name="TextBox 72">
            <a:extLst>
              <a:ext uri="{FF2B5EF4-FFF2-40B4-BE49-F238E27FC236}">
                <a16:creationId xmlns:a16="http://schemas.microsoft.com/office/drawing/2014/main" xmlns="" id="{3400009E-8D22-4D24-AB1C-69D8F741A6C7}"/>
              </a:ext>
            </a:extLst>
          </p:cNvPr>
          <p:cNvSpPr txBox="1"/>
          <p:nvPr/>
        </p:nvSpPr>
        <p:spPr>
          <a:xfrm>
            <a:off x="3124941" y="191705"/>
            <a:ext cx="6190509" cy="400110"/>
          </a:xfrm>
          <a:prstGeom prst="rect">
            <a:avLst/>
          </a:prstGeom>
          <a:noFill/>
        </p:spPr>
        <p:txBody>
          <a:bodyPr wrap="square" rtlCol="0">
            <a:spAutoFit/>
          </a:bodyPr>
          <a:lstStyle/>
          <a:p>
            <a:pPr algn="ctr"/>
            <a:r>
              <a:rPr lang="en-GB" sz="2000" cap="all" dirty="0">
                <a:solidFill>
                  <a:schemeClr val="bg1"/>
                </a:solidFill>
              </a:rPr>
              <a:t>Approximately right or exactly wrong</a:t>
            </a:r>
          </a:p>
        </p:txBody>
      </p:sp>
    </p:spTree>
    <p:extLst>
      <p:ext uri="{BB962C8B-B14F-4D97-AF65-F5344CB8AC3E}">
        <p14:creationId xmlns:p14="http://schemas.microsoft.com/office/powerpoint/2010/main" val="164470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a:extLst>
              <a:ext uri="{FF2B5EF4-FFF2-40B4-BE49-F238E27FC236}">
                <a16:creationId xmlns:a16="http://schemas.microsoft.com/office/drawing/2014/main" xmlns="" id="{4E52EED3-0959-46DD-A0E9-6EDA63706C76}"/>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0733" name="Slide Number Placeholder 33">
            <a:extLst>
              <a:ext uri="{FF2B5EF4-FFF2-40B4-BE49-F238E27FC236}">
                <a16:creationId xmlns:a16="http://schemas.microsoft.com/office/drawing/2014/main" xmlns="" id="{A6A31F02-4024-465B-A4F8-2DA7792D1D4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48ED358-431C-471B-9BCE-9859661B7490}" type="slidenum">
              <a:rPr lang="en-GB" altLang="en-US">
                <a:solidFill>
                  <a:schemeClr val="bg1"/>
                </a:solidFill>
              </a:rPr>
              <a:pPr fontAlgn="base">
                <a:spcBef>
                  <a:spcPct val="0"/>
                </a:spcBef>
                <a:spcAft>
                  <a:spcPct val="0"/>
                </a:spcAft>
              </a:pPr>
              <a:t>12</a:t>
            </a:fld>
            <a:endParaRPr lang="en-GB" altLang="en-US">
              <a:solidFill>
                <a:schemeClr val="bg1"/>
              </a:solidFill>
            </a:endParaRPr>
          </a:p>
        </p:txBody>
      </p:sp>
      <p:pic>
        <p:nvPicPr>
          <p:cNvPr id="28" name="Picture 27" descr="A picture containing outdoor&#10;&#10;Description automatically generated">
            <a:extLst>
              <a:ext uri="{FF2B5EF4-FFF2-40B4-BE49-F238E27FC236}">
                <a16:creationId xmlns:a16="http://schemas.microsoft.com/office/drawing/2014/main" xmlns="" id="{00CCF83B-1B3F-46DD-8C8B-00BF0932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79" y="0"/>
            <a:ext cx="11588750" cy="6858000"/>
          </a:xfrm>
          <a:prstGeom prst="rect">
            <a:avLst/>
          </a:prstGeom>
        </p:spPr>
      </p:pic>
      <p:grpSp>
        <p:nvGrpSpPr>
          <p:cNvPr id="2" name="Group 1">
            <a:extLst>
              <a:ext uri="{FF2B5EF4-FFF2-40B4-BE49-F238E27FC236}">
                <a16:creationId xmlns:a16="http://schemas.microsoft.com/office/drawing/2014/main" xmlns="" id="{C151689A-9D36-4E94-91C8-CA312AA3AB30}"/>
              </a:ext>
            </a:extLst>
          </p:cNvPr>
          <p:cNvGrpSpPr/>
          <p:nvPr/>
        </p:nvGrpSpPr>
        <p:grpSpPr>
          <a:xfrm>
            <a:off x="2461201" y="219056"/>
            <a:ext cx="7340024" cy="672861"/>
            <a:chOff x="3261301" y="228581"/>
            <a:chExt cx="7340024" cy="672861"/>
          </a:xfrm>
        </p:grpSpPr>
        <p:sp>
          <p:nvSpPr>
            <p:cNvPr id="35" name="Rectangle 34">
              <a:extLst>
                <a:ext uri="{FF2B5EF4-FFF2-40B4-BE49-F238E27FC236}">
                  <a16:creationId xmlns:a16="http://schemas.microsoft.com/office/drawing/2014/main" xmlns="" id="{02D6CCB0-6117-4865-8BE2-58A385C8DA81}"/>
                </a:ext>
              </a:extLst>
            </p:cNvPr>
            <p:cNvSpPr/>
            <p:nvPr/>
          </p:nvSpPr>
          <p:spPr>
            <a:xfrm>
              <a:off x="3261301" y="228581"/>
              <a:ext cx="7340024" cy="6728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4" name="TextBox 3">
              <a:extLst>
                <a:ext uri="{FF2B5EF4-FFF2-40B4-BE49-F238E27FC236}">
                  <a16:creationId xmlns:a16="http://schemas.microsoft.com/office/drawing/2014/main" xmlns="" id="{A9E16FAF-4420-4BE6-8A32-89B1978D8A48}"/>
                </a:ext>
              </a:extLst>
            </p:cNvPr>
            <p:cNvSpPr txBox="1"/>
            <p:nvPr/>
          </p:nvSpPr>
          <p:spPr>
            <a:xfrm>
              <a:off x="3261301" y="364957"/>
              <a:ext cx="7340024" cy="400110"/>
            </a:xfrm>
            <a:prstGeom prst="rect">
              <a:avLst/>
            </a:prstGeom>
            <a:noFill/>
          </p:spPr>
          <p:txBody>
            <a:bodyPr wrap="square" rtlCol="0">
              <a:spAutoFit/>
            </a:bodyPr>
            <a:lstStyle/>
            <a:p>
              <a:pPr algn="ctr"/>
              <a:r>
                <a:rPr lang="en-GB" sz="2000" cap="all" dirty="0">
                  <a:solidFill>
                    <a:schemeClr val="bg1"/>
                  </a:solidFill>
                </a:rPr>
                <a:t>Risk assessment should be a continuous process</a:t>
              </a:r>
            </a:p>
          </p:txBody>
        </p:sp>
      </p:grpSp>
      <p:grpSp>
        <p:nvGrpSpPr>
          <p:cNvPr id="12" name="Graphic 5">
            <a:extLst>
              <a:ext uri="{FF2B5EF4-FFF2-40B4-BE49-F238E27FC236}">
                <a16:creationId xmlns:a16="http://schemas.microsoft.com/office/drawing/2014/main" xmlns="" id="{D1B40C12-6C47-4E02-A912-10FACEDB2B17}"/>
              </a:ext>
            </a:extLst>
          </p:cNvPr>
          <p:cNvGrpSpPr/>
          <p:nvPr/>
        </p:nvGrpSpPr>
        <p:grpSpPr>
          <a:xfrm>
            <a:off x="979918" y="1121245"/>
            <a:ext cx="7684234" cy="4652770"/>
            <a:chOff x="409133" y="2340471"/>
            <a:chExt cx="6542898" cy="3961696"/>
          </a:xfrm>
          <a:solidFill>
            <a:schemeClr val="accent1"/>
          </a:solidFill>
        </p:grpSpPr>
        <p:sp>
          <p:nvSpPr>
            <p:cNvPr id="13" name="Freeform: Shape 12">
              <a:extLst>
                <a:ext uri="{FF2B5EF4-FFF2-40B4-BE49-F238E27FC236}">
                  <a16:creationId xmlns:a16="http://schemas.microsoft.com/office/drawing/2014/main" xmlns="" id="{84364B89-FD4E-4524-B55B-2A361D472D71}"/>
                </a:ext>
              </a:extLst>
            </p:cNvPr>
            <p:cNvSpPr/>
            <p:nvPr/>
          </p:nvSpPr>
          <p:spPr>
            <a:xfrm>
              <a:off x="3173897" y="2419679"/>
              <a:ext cx="1851977" cy="1892210"/>
            </a:xfrm>
            <a:custGeom>
              <a:avLst/>
              <a:gdLst>
                <a:gd name="connsiteX0" fmla="*/ 0 w 1851977"/>
                <a:gd name="connsiteY0" fmla="*/ 1890953 h 1892210"/>
                <a:gd name="connsiteX1" fmla="*/ 1851978 w 1851977"/>
                <a:gd name="connsiteY1" fmla="*/ 0 h 1892210"/>
                <a:gd name="connsiteX2" fmla="*/ 1851978 w 1851977"/>
                <a:gd name="connsiteY2" fmla="*/ 1295001 h 1892210"/>
                <a:gd name="connsiteX3" fmla="*/ 1267341 w 1851977"/>
                <a:gd name="connsiteY3" fmla="*/ 1892210 h 1892210"/>
                <a:gd name="connsiteX4" fmla="*/ 0 w 1851977"/>
                <a:gd name="connsiteY4" fmla="*/ 1892210 h 189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977" h="1892210">
                  <a:moveTo>
                    <a:pt x="0" y="1890953"/>
                  </a:moveTo>
                  <a:cubicBezTo>
                    <a:pt x="0" y="846151"/>
                    <a:pt x="829807" y="0"/>
                    <a:pt x="1851978" y="0"/>
                  </a:cubicBezTo>
                  <a:lnTo>
                    <a:pt x="1851978" y="1295001"/>
                  </a:lnTo>
                  <a:cubicBezTo>
                    <a:pt x="1528856" y="1295001"/>
                    <a:pt x="1267341" y="1561545"/>
                    <a:pt x="1267341" y="1892210"/>
                  </a:cubicBezTo>
                  <a:lnTo>
                    <a:pt x="0" y="1892210"/>
                  </a:lnTo>
                  <a:close/>
                </a:path>
              </a:pathLst>
            </a:custGeom>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sz="1604" dirty="0"/>
            </a:p>
          </p:txBody>
        </p:sp>
        <p:sp>
          <p:nvSpPr>
            <p:cNvPr id="14" name="Freeform: Shape 13">
              <a:extLst>
                <a:ext uri="{FF2B5EF4-FFF2-40B4-BE49-F238E27FC236}">
                  <a16:creationId xmlns:a16="http://schemas.microsoft.com/office/drawing/2014/main" xmlns="" id="{4A0F392D-E5A0-4AF5-A9E6-B151C9E17AF3}"/>
                </a:ext>
              </a:extLst>
            </p:cNvPr>
            <p:cNvSpPr/>
            <p:nvPr/>
          </p:nvSpPr>
          <p:spPr>
            <a:xfrm>
              <a:off x="5025874" y="2419679"/>
              <a:ext cx="1853234" cy="1890952"/>
            </a:xfrm>
            <a:custGeom>
              <a:avLst/>
              <a:gdLst>
                <a:gd name="connsiteX0" fmla="*/ 1257 w 1853234"/>
                <a:gd name="connsiteY0" fmla="*/ 0 h 1890952"/>
                <a:gd name="connsiteX1" fmla="*/ 1853234 w 1853234"/>
                <a:gd name="connsiteY1" fmla="*/ 1890953 h 1890952"/>
                <a:gd name="connsiteX2" fmla="*/ 584636 w 1853234"/>
                <a:gd name="connsiteY2" fmla="*/ 1890953 h 1890952"/>
                <a:gd name="connsiteX3" fmla="*/ 0 w 1853234"/>
                <a:gd name="connsiteY3" fmla="*/ 1293744 h 1890952"/>
                <a:gd name="connsiteX4" fmla="*/ 0 w 1853234"/>
                <a:gd name="connsiteY4" fmla="*/ 0 h 1890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234" h="1890952">
                  <a:moveTo>
                    <a:pt x="1257" y="0"/>
                  </a:moveTo>
                  <a:cubicBezTo>
                    <a:pt x="1024685" y="0"/>
                    <a:pt x="1853234" y="846151"/>
                    <a:pt x="1853234" y="1890953"/>
                  </a:cubicBezTo>
                  <a:lnTo>
                    <a:pt x="584636" y="1890953"/>
                  </a:lnTo>
                  <a:cubicBezTo>
                    <a:pt x="584636" y="1561545"/>
                    <a:pt x="323121" y="1293744"/>
                    <a:pt x="0" y="1293744"/>
                  </a:cubicBezTo>
                  <a:lnTo>
                    <a:pt x="0" y="0"/>
                  </a:ln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GB" sz="1604"/>
            </a:p>
          </p:txBody>
        </p:sp>
        <p:sp>
          <p:nvSpPr>
            <p:cNvPr id="15" name="Freeform: Shape 14">
              <a:extLst>
                <a:ext uri="{FF2B5EF4-FFF2-40B4-BE49-F238E27FC236}">
                  <a16:creationId xmlns:a16="http://schemas.microsoft.com/office/drawing/2014/main" xmlns="" id="{8302F94E-1122-47BB-B1CD-399F9A44479C}"/>
                </a:ext>
              </a:extLst>
            </p:cNvPr>
            <p:cNvSpPr/>
            <p:nvPr/>
          </p:nvSpPr>
          <p:spPr>
            <a:xfrm>
              <a:off x="5027131" y="4310632"/>
              <a:ext cx="1851977" cy="1892210"/>
            </a:xfrm>
            <a:custGeom>
              <a:avLst/>
              <a:gdLst>
                <a:gd name="connsiteX0" fmla="*/ 1851977 w 1851977"/>
                <a:gd name="connsiteY0" fmla="*/ 1257 h 1892210"/>
                <a:gd name="connsiteX1" fmla="*/ 0 w 1851977"/>
                <a:gd name="connsiteY1" fmla="*/ 1892210 h 1892210"/>
                <a:gd name="connsiteX2" fmla="*/ 0 w 1851977"/>
                <a:gd name="connsiteY2" fmla="*/ 597209 h 1892210"/>
                <a:gd name="connsiteX3" fmla="*/ 584636 w 1851977"/>
                <a:gd name="connsiteY3" fmla="*/ 0 h 1892210"/>
                <a:gd name="connsiteX4" fmla="*/ 1851977 w 1851977"/>
                <a:gd name="connsiteY4" fmla="*/ 0 h 1892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977" h="1892210">
                  <a:moveTo>
                    <a:pt x="1851977" y="1257"/>
                  </a:moveTo>
                  <a:cubicBezTo>
                    <a:pt x="1851977" y="1046059"/>
                    <a:pt x="1022171" y="1892210"/>
                    <a:pt x="0" y="1892210"/>
                  </a:cubicBezTo>
                  <a:lnTo>
                    <a:pt x="0" y="597209"/>
                  </a:lnTo>
                  <a:cubicBezTo>
                    <a:pt x="323122" y="597209"/>
                    <a:pt x="584636" y="330665"/>
                    <a:pt x="584636" y="0"/>
                  </a:cubicBezTo>
                  <a:lnTo>
                    <a:pt x="1851977" y="0"/>
                  </a:lnTo>
                  <a:close/>
                </a:path>
              </a:pathLst>
            </a:cu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4"/>
            </a:p>
          </p:txBody>
        </p:sp>
        <p:sp>
          <p:nvSpPr>
            <p:cNvPr id="16" name="Freeform: Shape 15">
              <a:extLst>
                <a:ext uri="{FF2B5EF4-FFF2-40B4-BE49-F238E27FC236}">
                  <a16:creationId xmlns:a16="http://schemas.microsoft.com/office/drawing/2014/main" xmlns="" id="{1FD7BFFF-DFEB-4579-8F34-CBA11BE5B7D5}"/>
                </a:ext>
              </a:extLst>
            </p:cNvPr>
            <p:cNvSpPr/>
            <p:nvPr/>
          </p:nvSpPr>
          <p:spPr>
            <a:xfrm>
              <a:off x="3173897" y="4333319"/>
              <a:ext cx="1853234" cy="1890953"/>
            </a:xfrm>
            <a:custGeom>
              <a:avLst/>
              <a:gdLst>
                <a:gd name="connsiteX0" fmla="*/ 1851978 w 1853234"/>
                <a:gd name="connsiteY0" fmla="*/ 1890953 h 1890953"/>
                <a:gd name="connsiteX1" fmla="*/ 0 w 1853234"/>
                <a:gd name="connsiteY1" fmla="*/ 0 h 1890953"/>
                <a:gd name="connsiteX2" fmla="*/ 1268598 w 1853234"/>
                <a:gd name="connsiteY2" fmla="*/ 0 h 1890953"/>
                <a:gd name="connsiteX3" fmla="*/ 1853235 w 1853234"/>
                <a:gd name="connsiteY3" fmla="*/ 597209 h 1890953"/>
                <a:gd name="connsiteX4" fmla="*/ 1853235 w 1853234"/>
                <a:gd name="connsiteY4" fmla="*/ 1890953 h 1890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3234" h="1890953">
                  <a:moveTo>
                    <a:pt x="1851978" y="1890953"/>
                  </a:moveTo>
                  <a:cubicBezTo>
                    <a:pt x="828549" y="1890953"/>
                    <a:pt x="0" y="1044802"/>
                    <a:pt x="0" y="0"/>
                  </a:cubicBezTo>
                  <a:lnTo>
                    <a:pt x="1268598" y="0"/>
                  </a:lnTo>
                  <a:cubicBezTo>
                    <a:pt x="1268598" y="329408"/>
                    <a:pt x="1530113" y="597209"/>
                    <a:pt x="1853235" y="597209"/>
                  </a:cubicBezTo>
                  <a:lnTo>
                    <a:pt x="1853235" y="1890953"/>
                  </a:ln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1604"/>
            </a:p>
          </p:txBody>
        </p:sp>
        <p:sp>
          <p:nvSpPr>
            <p:cNvPr id="17" name="Freeform: Shape 16">
              <a:extLst>
                <a:ext uri="{FF2B5EF4-FFF2-40B4-BE49-F238E27FC236}">
                  <a16:creationId xmlns:a16="http://schemas.microsoft.com/office/drawing/2014/main" xmlns="" id="{DB3D7B6B-B7A5-49A0-BC80-CD4166E81E78}"/>
                </a:ext>
              </a:extLst>
            </p:cNvPr>
            <p:cNvSpPr/>
            <p:nvPr/>
          </p:nvSpPr>
          <p:spPr>
            <a:xfrm>
              <a:off x="409133" y="2340471"/>
              <a:ext cx="12572" cy="12572"/>
            </a:xfrm>
            <a:custGeom>
              <a:avLst/>
              <a:gdLst/>
              <a:ahLst/>
              <a:cxnLst/>
              <a:rect l="l" t="t" r="r" b="b"/>
              <a:pathLst>
                <a:path w="12572" h="12572"/>
              </a:pathLst>
            </a:custGeom>
            <a:solidFill>
              <a:srgbClr val="000000"/>
            </a:solidFill>
            <a:ln w="12563" cap="flat">
              <a:noFill/>
              <a:prstDash val="solid"/>
              <a:miter/>
            </a:ln>
          </p:spPr>
          <p:txBody>
            <a:bodyPr rtlCol="0" anchor="ctr"/>
            <a:lstStyle/>
            <a:p>
              <a:endParaRPr lang="en-GB" sz="1604"/>
            </a:p>
          </p:txBody>
        </p:sp>
        <p:sp>
          <p:nvSpPr>
            <p:cNvPr id="18" name="Freeform: Shape 17">
              <a:extLst>
                <a:ext uri="{FF2B5EF4-FFF2-40B4-BE49-F238E27FC236}">
                  <a16:creationId xmlns:a16="http://schemas.microsoft.com/office/drawing/2014/main" xmlns="" id="{3CAE6096-D630-4AAF-B578-4953B0C8EA59}"/>
                </a:ext>
              </a:extLst>
            </p:cNvPr>
            <p:cNvSpPr/>
            <p:nvPr/>
          </p:nvSpPr>
          <p:spPr>
            <a:xfrm>
              <a:off x="3933296" y="3195423"/>
              <a:ext cx="2185157" cy="2230419"/>
            </a:xfrm>
            <a:custGeom>
              <a:avLst/>
              <a:gdLst>
                <a:gd name="connsiteX0" fmla="*/ 2185157 w 2185157"/>
                <a:gd name="connsiteY0" fmla="*/ 1115210 h 2230419"/>
                <a:gd name="connsiteX1" fmla="*/ 1092579 w 2185157"/>
                <a:gd name="connsiteY1" fmla="*/ 2230419 h 2230419"/>
                <a:gd name="connsiteX2" fmla="*/ 0 w 2185157"/>
                <a:gd name="connsiteY2" fmla="*/ 1115210 h 2230419"/>
                <a:gd name="connsiteX3" fmla="*/ 1092579 w 2185157"/>
                <a:gd name="connsiteY3" fmla="*/ 0 h 2230419"/>
                <a:gd name="connsiteX4" fmla="*/ 2185157 w 2185157"/>
                <a:gd name="connsiteY4" fmla="*/ 1115210 h 2230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157" h="2230419">
                  <a:moveTo>
                    <a:pt x="2185157" y="1115210"/>
                  </a:moveTo>
                  <a:cubicBezTo>
                    <a:pt x="2185157" y="1731123"/>
                    <a:pt x="1695993" y="2230419"/>
                    <a:pt x="1092579" y="2230419"/>
                  </a:cubicBezTo>
                  <a:cubicBezTo>
                    <a:pt x="489164" y="2230419"/>
                    <a:pt x="0" y="1731123"/>
                    <a:pt x="0" y="1115210"/>
                  </a:cubicBezTo>
                  <a:cubicBezTo>
                    <a:pt x="0" y="499296"/>
                    <a:pt x="489164" y="0"/>
                    <a:pt x="1092579" y="0"/>
                  </a:cubicBezTo>
                  <a:cubicBezTo>
                    <a:pt x="1695993" y="0"/>
                    <a:pt x="2185157" y="499296"/>
                    <a:pt x="2185157" y="1115210"/>
                  </a:cubicBezTo>
                  <a:close/>
                </a:path>
              </a:pathLst>
            </a:custGeom>
            <a:ln>
              <a:noFill/>
            </a:ln>
          </p:spPr>
          <p:style>
            <a:lnRef idx="1">
              <a:schemeClr val="dk1"/>
            </a:lnRef>
            <a:fillRef idx="2">
              <a:schemeClr val="dk1"/>
            </a:fillRef>
            <a:effectRef idx="1">
              <a:schemeClr val="dk1"/>
            </a:effectRef>
            <a:fontRef idx="minor">
              <a:schemeClr val="dk1"/>
            </a:fontRef>
          </p:style>
          <p:txBody>
            <a:bodyPr rtlCol="0" anchor="ctr"/>
            <a:lstStyle/>
            <a:p>
              <a:endParaRPr lang="en-GB" sz="1604" dirty="0"/>
            </a:p>
          </p:txBody>
        </p:sp>
        <p:sp>
          <p:nvSpPr>
            <p:cNvPr id="19" name="Freeform: Shape 18">
              <a:extLst>
                <a:ext uri="{FF2B5EF4-FFF2-40B4-BE49-F238E27FC236}">
                  <a16:creationId xmlns:a16="http://schemas.microsoft.com/office/drawing/2014/main" xmlns="" id="{3406B7BB-FB9F-409B-B201-27F4C97C9E45}"/>
                </a:ext>
              </a:extLst>
            </p:cNvPr>
            <p:cNvSpPr/>
            <p:nvPr/>
          </p:nvSpPr>
          <p:spPr>
            <a:xfrm>
              <a:off x="6026671" y="4304474"/>
              <a:ext cx="925360" cy="368383"/>
            </a:xfrm>
            <a:custGeom>
              <a:avLst/>
              <a:gdLst>
                <a:gd name="connsiteX0" fmla="*/ 925360 w 925360"/>
                <a:gd name="connsiteY0" fmla="*/ 0 h 368383"/>
                <a:gd name="connsiteX1" fmla="*/ 455136 w 925360"/>
                <a:gd name="connsiteY1" fmla="*/ 368384 h 368383"/>
                <a:gd name="connsiteX2" fmla="*/ 0 w 925360"/>
                <a:gd name="connsiteY2" fmla="*/ 0 h 368383"/>
              </a:gdLst>
              <a:ahLst/>
              <a:cxnLst>
                <a:cxn ang="0">
                  <a:pos x="connsiteX0" y="connsiteY0"/>
                </a:cxn>
                <a:cxn ang="0">
                  <a:pos x="connsiteX1" y="connsiteY1"/>
                </a:cxn>
                <a:cxn ang="0">
                  <a:pos x="connsiteX2" y="connsiteY2"/>
                </a:cxn>
              </a:cxnLst>
              <a:rect l="l" t="t" r="r" b="b"/>
              <a:pathLst>
                <a:path w="925360" h="368383">
                  <a:moveTo>
                    <a:pt x="925360" y="0"/>
                  </a:moveTo>
                  <a:lnTo>
                    <a:pt x="455136" y="368384"/>
                  </a:lnTo>
                  <a:lnTo>
                    <a:pt x="0" y="0"/>
                  </a:lnTo>
                </a:path>
              </a:pathLst>
            </a:custGeom>
            <a:solidFill>
              <a:srgbClr val="CAFD00"/>
            </a:solidFill>
            <a:ln w="12563" cap="flat">
              <a:noFill/>
              <a:prstDash val="solid"/>
              <a:miter/>
            </a:ln>
          </p:spPr>
          <p:txBody>
            <a:bodyPr rtlCol="0" anchor="ctr"/>
            <a:lstStyle/>
            <a:p>
              <a:endParaRPr lang="en-GB" sz="1604"/>
            </a:p>
          </p:txBody>
        </p:sp>
        <p:sp>
          <p:nvSpPr>
            <p:cNvPr id="20" name="Freeform: Shape 19">
              <a:extLst>
                <a:ext uri="{FF2B5EF4-FFF2-40B4-BE49-F238E27FC236}">
                  <a16:creationId xmlns:a16="http://schemas.microsoft.com/office/drawing/2014/main" xmlns="" id="{B2818A00-38C5-4C4B-94E3-F50AFFCF1108}"/>
                </a:ext>
              </a:extLst>
            </p:cNvPr>
            <p:cNvSpPr/>
            <p:nvPr/>
          </p:nvSpPr>
          <p:spPr>
            <a:xfrm>
              <a:off x="5020845" y="2340471"/>
              <a:ext cx="357068" cy="936675"/>
            </a:xfrm>
            <a:custGeom>
              <a:avLst/>
              <a:gdLst>
                <a:gd name="connsiteX0" fmla="*/ 0 w 357068"/>
                <a:gd name="connsiteY0" fmla="*/ 0 h 936675"/>
                <a:gd name="connsiteX1" fmla="*/ 357069 w 357068"/>
                <a:gd name="connsiteY1" fmla="*/ 476510 h 936675"/>
                <a:gd name="connsiteX2" fmla="*/ 0 w 357068"/>
                <a:gd name="connsiteY2" fmla="*/ 936676 h 936675"/>
              </a:gdLst>
              <a:ahLst/>
              <a:cxnLst>
                <a:cxn ang="0">
                  <a:pos x="connsiteX0" y="connsiteY0"/>
                </a:cxn>
                <a:cxn ang="0">
                  <a:pos x="connsiteX1" y="connsiteY1"/>
                </a:cxn>
                <a:cxn ang="0">
                  <a:pos x="connsiteX2" y="connsiteY2"/>
                </a:cxn>
              </a:cxnLst>
              <a:rect l="l" t="t" r="r" b="b"/>
              <a:pathLst>
                <a:path w="357068" h="936675">
                  <a:moveTo>
                    <a:pt x="0" y="0"/>
                  </a:moveTo>
                  <a:lnTo>
                    <a:pt x="357069" y="476510"/>
                  </a:lnTo>
                  <a:lnTo>
                    <a:pt x="0" y="936676"/>
                  </a:lnTo>
                </a:path>
              </a:pathLst>
            </a:custGeom>
            <a:solidFill>
              <a:srgbClr val="162136"/>
            </a:solidFill>
            <a:ln w="12563" cap="flat">
              <a:noFill/>
              <a:prstDash val="solid"/>
              <a:miter/>
            </a:ln>
          </p:spPr>
          <p:txBody>
            <a:bodyPr rtlCol="0" anchor="ctr"/>
            <a:lstStyle/>
            <a:p>
              <a:endParaRPr lang="en-GB" sz="1604"/>
            </a:p>
          </p:txBody>
        </p:sp>
        <p:sp>
          <p:nvSpPr>
            <p:cNvPr id="21" name="Freeform: Shape 20">
              <a:extLst>
                <a:ext uri="{FF2B5EF4-FFF2-40B4-BE49-F238E27FC236}">
                  <a16:creationId xmlns:a16="http://schemas.microsoft.com/office/drawing/2014/main" xmlns="" id="{62AA8D65-9401-43AA-ACF7-CF3A0C413FE7}"/>
                </a:ext>
              </a:extLst>
            </p:cNvPr>
            <p:cNvSpPr/>
            <p:nvPr/>
          </p:nvSpPr>
          <p:spPr>
            <a:xfrm>
              <a:off x="3077086" y="3979191"/>
              <a:ext cx="953020" cy="379699"/>
            </a:xfrm>
            <a:custGeom>
              <a:avLst/>
              <a:gdLst>
                <a:gd name="connsiteX0" fmla="*/ 0 w 953020"/>
                <a:gd name="connsiteY0" fmla="*/ 379699 h 379699"/>
                <a:gd name="connsiteX1" fmla="*/ 484054 w 953020"/>
                <a:gd name="connsiteY1" fmla="*/ 0 h 379699"/>
                <a:gd name="connsiteX2" fmla="*/ 953020 w 953020"/>
                <a:gd name="connsiteY2" fmla="*/ 379699 h 379699"/>
              </a:gdLst>
              <a:ahLst/>
              <a:cxnLst>
                <a:cxn ang="0">
                  <a:pos x="connsiteX0" y="connsiteY0"/>
                </a:cxn>
                <a:cxn ang="0">
                  <a:pos x="connsiteX1" y="connsiteY1"/>
                </a:cxn>
                <a:cxn ang="0">
                  <a:pos x="connsiteX2" y="connsiteY2"/>
                </a:cxn>
              </a:cxnLst>
              <a:rect l="l" t="t" r="r" b="b"/>
              <a:pathLst>
                <a:path w="953020" h="379699">
                  <a:moveTo>
                    <a:pt x="0" y="379699"/>
                  </a:moveTo>
                  <a:lnTo>
                    <a:pt x="484054" y="0"/>
                  </a:lnTo>
                  <a:lnTo>
                    <a:pt x="953020" y="379699"/>
                  </a:lnTo>
                </a:path>
              </a:pathLst>
            </a:custGeom>
            <a:solidFill>
              <a:srgbClr val="F84F00"/>
            </a:solidFill>
            <a:ln w="12563" cap="flat">
              <a:noFill/>
              <a:prstDash val="solid"/>
              <a:miter/>
            </a:ln>
          </p:spPr>
          <p:txBody>
            <a:bodyPr rtlCol="0" anchor="ctr"/>
            <a:lstStyle/>
            <a:p>
              <a:endParaRPr lang="en-GB" sz="1604"/>
            </a:p>
          </p:txBody>
        </p:sp>
        <p:sp>
          <p:nvSpPr>
            <p:cNvPr id="22" name="Freeform: Shape 21">
              <a:extLst>
                <a:ext uri="{FF2B5EF4-FFF2-40B4-BE49-F238E27FC236}">
                  <a16:creationId xmlns:a16="http://schemas.microsoft.com/office/drawing/2014/main" xmlns="" id="{5C299F93-07AE-4FF7-A125-A9A6B33FAEB6}"/>
                </a:ext>
              </a:extLst>
            </p:cNvPr>
            <p:cNvSpPr/>
            <p:nvPr/>
          </p:nvSpPr>
          <p:spPr>
            <a:xfrm>
              <a:off x="4662391" y="5329031"/>
              <a:ext cx="370898" cy="973136"/>
            </a:xfrm>
            <a:custGeom>
              <a:avLst/>
              <a:gdLst>
                <a:gd name="connsiteX0" fmla="*/ 370898 w 370898"/>
                <a:gd name="connsiteY0" fmla="*/ 973137 h 973136"/>
                <a:gd name="connsiteX1" fmla="*/ 0 w 370898"/>
                <a:gd name="connsiteY1" fmla="*/ 479025 h 973136"/>
                <a:gd name="connsiteX2" fmla="*/ 370898 w 370898"/>
                <a:gd name="connsiteY2" fmla="*/ 0 h 973136"/>
              </a:gdLst>
              <a:ahLst/>
              <a:cxnLst>
                <a:cxn ang="0">
                  <a:pos x="connsiteX0" y="connsiteY0"/>
                </a:cxn>
                <a:cxn ang="0">
                  <a:pos x="connsiteX1" y="connsiteY1"/>
                </a:cxn>
                <a:cxn ang="0">
                  <a:pos x="connsiteX2" y="connsiteY2"/>
                </a:cxn>
              </a:cxnLst>
              <a:rect l="l" t="t" r="r" b="b"/>
              <a:pathLst>
                <a:path w="370898" h="973136">
                  <a:moveTo>
                    <a:pt x="370898" y="973137"/>
                  </a:moveTo>
                  <a:lnTo>
                    <a:pt x="0" y="479025"/>
                  </a:lnTo>
                  <a:lnTo>
                    <a:pt x="370898" y="0"/>
                  </a:lnTo>
                </a:path>
              </a:pathLst>
            </a:custGeom>
            <a:solidFill>
              <a:srgbClr val="2F00FF"/>
            </a:solidFill>
            <a:ln w="12563" cap="flat">
              <a:noFill/>
              <a:prstDash val="solid"/>
              <a:miter/>
            </a:ln>
          </p:spPr>
          <p:txBody>
            <a:bodyPr rtlCol="0" anchor="ctr"/>
            <a:lstStyle/>
            <a:p>
              <a:endParaRPr lang="en-GB" sz="1604"/>
            </a:p>
          </p:txBody>
        </p:sp>
      </p:grpSp>
      <p:sp>
        <p:nvSpPr>
          <p:cNvPr id="23" name="Freeform: Shape 22">
            <a:extLst>
              <a:ext uri="{FF2B5EF4-FFF2-40B4-BE49-F238E27FC236}">
                <a16:creationId xmlns:a16="http://schemas.microsoft.com/office/drawing/2014/main" xmlns="" id="{C877D1A8-2697-4933-B7E9-AE71874A1AD2}"/>
              </a:ext>
            </a:extLst>
          </p:cNvPr>
          <p:cNvSpPr/>
          <p:nvPr/>
        </p:nvSpPr>
        <p:spPr>
          <a:xfrm>
            <a:off x="7202914" y="2527115"/>
            <a:ext cx="2589131" cy="11203"/>
          </a:xfrm>
          <a:custGeom>
            <a:avLst/>
            <a:gdLst>
              <a:gd name="connsiteX0" fmla="*/ 2905581 w 2905580"/>
              <a:gd name="connsiteY0" fmla="*/ 0 h 12572"/>
              <a:gd name="connsiteX1" fmla="*/ 0 w 2905580"/>
              <a:gd name="connsiteY1" fmla="*/ 0 h 12572"/>
            </a:gdLst>
            <a:ahLst/>
            <a:cxnLst>
              <a:cxn ang="0">
                <a:pos x="connsiteX0" y="connsiteY0"/>
              </a:cxn>
              <a:cxn ang="0">
                <a:pos x="connsiteX1" y="connsiteY1"/>
              </a:cxn>
            </a:cxnLst>
            <a:rect l="l" t="t" r="r" b="b"/>
            <a:pathLst>
              <a:path w="2905580" h="12572">
                <a:moveTo>
                  <a:pt x="2905581" y="0"/>
                </a:moveTo>
                <a:lnTo>
                  <a:pt x="0" y="0"/>
                </a:lnTo>
              </a:path>
            </a:pathLst>
          </a:custGeom>
          <a:ln w="12563" cap="flat">
            <a:solidFill>
              <a:schemeClr val="bg1">
                <a:lumMod val="50000"/>
              </a:schemeClr>
            </a:solidFill>
            <a:prstDash val="solid"/>
            <a:miter/>
          </a:ln>
        </p:spPr>
        <p:txBody>
          <a:bodyPr rtlCol="0" anchor="ctr"/>
          <a:lstStyle/>
          <a:p>
            <a:endParaRPr lang="en-GB" sz="1604"/>
          </a:p>
        </p:txBody>
      </p:sp>
      <p:sp>
        <p:nvSpPr>
          <p:cNvPr id="25" name="Freeform: Shape 24">
            <a:extLst>
              <a:ext uri="{FF2B5EF4-FFF2-40B4-BE49-F238E27FC236}">
                <a16:creationId xmlns:a16="http://schemas.microsoft.com/office/drawing/2014/main" xmlns="" id="{B5B6B2E5-ED6B-44C1-8686-C0E8DC83A1E7}"/>
              </a:ext>
            </a:extLst>
          </p:cNvPr>
          <p:cNvSpPr/>
          <p:nvPr/>
        </p:nvSpPr>
        <p:spPr>
          <a:xfrm>
            <a:off x="7175659" y="3541445"/>
            <a:ext cx="1887791" cy="557934"/>
          </a:xfrm>
          <a:custGeom>
            <a:avLst/>
            <a:gdLst>
              <a:gd name="connsiteX0" fmla="*/ 0 w 2118521"/>
              <a:gd name="connsiteY0" fmla="*/ 0 h 626126"/>
              <a:gd name="connsiteX1" fmla="*/ 2118521 w 2118521"/>
              <a:gd name="connsiteY1" fmla="*/ 0 h 626126"/>
              <a:gd name="connsiteX2" fmla="*/ 2118521 w 2118521"/>
              <a:gd name="connsiteY2" fmla="*/ 626127 h 626126"/>
              <a:gd name="connsiteX3" fmla="*/ 0 w 2118521"/>
              <a:gd name="connsiteY3" fmla="*/ 626127 h 626126"/>
            </a:gdLst>
            <a:ahLst/>
            <a:cxnLst>
              <a:cxn ang="0">
                <a:pos x="connsiteX0" y="connsiteY0"/>
              </a:cxn>
              <a:cxn ang="0">
                <a:pos x="connsiteX1" y="connsiteY1"/>
              </a:cxn>
              <a:cxn ang="0">
                <a:pos x="connsiteX2" y="connsiteY2"/>
              </a:cxn>
              <a:cxn ang="0">
                <a:pos x="connsiteX3" y="connsiteY3"/>
              </a:cxn>
            </a:cxnLst>
            <a:rect l="l" t="t" r="r" b="b"/>
            <a:pathLst>
              <a:path w="2118521" h="626126">
                <a:moveTo>
                  <a:pt x="0" y="0"/>
                </a:moveTo>
                <a:lnTo>
                  <a:pt x="2118521" y="0"/>
                </a:lnTo>
                <a:lnTo>
                  <a:pt x="2118521" y="626127"/>
                </a:lnTo>
                <a:lnTo>
                  <a:pt x="0" y="626127"/>
                </a:lnTo>
                <a:close/>
              </a:path>
            </a:pathLst>
          </a:custGeom>
          <a:noFill/>
          <a:ln w="12563" cap="flat">
            <a:noFill/>
            <a:prstDash val="solid"/>
            <a:miter/>
          </a:ln>
        </p:spPr>
        <p:txBody>
          <a:bodyPr rtlCol="0" anchor="ctr"/>
          <a:lstStyle/>
          <a:p>
            <a:endParaRPr lang="en-GB" sz="1604"/>
          </a:p>
        </p:txBody>
      </p:sp>
      <p:sp>
        <p:nvSpPr>
          <p:cNvPr id="27" name="Freeform: Shape 26">
            <a:extLst>
              <a:ext uri="{FF2B5EF4-FFF2-40B4-BE49-F238E27FC236}">
                <a16:creationId xmlns:a16="http://schemas.microsoft.com/office/drawing/2014/main" xmlns="" id="{20C0B977-6A93-4B2B-8D48-FE8CFBC47C7C}"/>
              </a:ext>
            </a:extLst>
          </p:cNvPr>
          <p:cNvSpPr/>
          <p:nvPr/>
        </p:nvSpPr>
        <p:spPr>
          <a:xfrm>
            <a:off x="1469169" y="2633980"/>
            <a:ext cx="2854654" cy="11203"/>
          </a:xfrm>
          <a:custGeom>
            <a:avLst/>
            <a:gdLst>
              <a:gd name="connsiteX0" fmla="*/ 3203556 w 3203556"/>
              <a:gd name="connsiteY0" fmla="*/ 0 h 12572"/>
              <a:gd name="connsiteX1" fmla="*/ 0 w 3203556"/>
              <a:gd name="connsiteY1" fmla="*/ 0 h 12572"/>
            </a:gdLst>
            <a:ahLst/>
            <a:cxnLst>
              <a:cxn ang="0">
                <a:pos x="connsiteX0" y="connsiteY0"/>
              </a:cxn>
              <a:cxn ang="0">
                <a:pos x="connsiteX1" y="connsiteY1"/>
              </a:cxn>
            </a:cxnLst>
            <a:rect l="l" t="t" r="r" b="b"/>
            <a:pathLst>
              <a:path w="3203556" h="12572">
                <a:moveTo>
                  <a:pt x="3203556" y="0"/>
                </a:moveTo>
                <a:lnTo>
                  <a:pt x="0" y="0"/>
                </a:lnTo>
              </a:path>
            </a:pathLst>
          </a:custGeom>
          <a:ln w="12563" cap="flat">
            <a:solidFill>
              <a:schemeClr val="bg1">
                <a:lumMod val="50000"/>
              </a:schemeClr>
            </a:solidFill>
            <a:prstDash val="solid"/>
            <a:miter/>
          </a:ln>
        </p:spPr>
        <p:txBody>
          <a:bodyPr rtlCol="0" anchor="ctr"/>
          <a:lstStyle/>
          <a:p>
            <a:endParaRPr lang="en-GB" sz="1604"/>
          </a:p>
        </p:txBody>
      </p:sp>
      <p:sp>
        <p:nvSpPr>
          <p:cNvPr id="31" name="Freeform: Shape 30">
            <a:extLst>
              <a:ext uri="{FF2B5EF4-FFF2-40B4-BE49-F238E27FC236}">
                <a16:creationId xmlns:a16="http://schemas.microsoft.com/office/drawing/2014/main" xmlns="" id="{D5945CFA-8908-4E59-95B2-FF457C7AF282}"/>
              </a:ext>
            </a:extLst>
          </p:cNvPr>
          <p:cNvSpPr/>
          <p:nvPr/>
        </p:nvSpPr>
        <p:spPr>
          <a:xfrm flipV="1">
            <a:off x="1255728" y="4830834"/>
            <a:ext cx="3959247" cy="45719"/>
          </a:xfrm>
          <a:custGeom>
            <a:avLst/>
            <a:gdLst>
              <a:gd name="connsiteX0" fmla="*/ 1589205 w 1589205"/>
              <a:gd name="connsiteY0" fmla="*/ 0 h 12572"/>
              <a:gd name="connsiteX1" fmla="*/ 0 w 1589205"/>
              <a:gd name="connsiteY1" fmla="*/ 0 h 12572"/>
            </a:gdLst>
            <a:ahLst/>
            <a:cxnLst>
              <a:cxn ang="0">
                <a:pos x="connsiteX0" y="connsiteY0"/>
              </a:cxn>
              <a:cxn ang="0">
                <a:pos x="connsiteX1" y="connsiteY1"/>
              </a:cxn>
            </a:cxnLst>
            <a:rect l="l" t="t" r="r" b="b"/>
            <a:pathLst>
              <a:path w="1589205" h="12572">
                <a:moveTo>
                  <a:pt x="1589205" y="0"/>
                </a:moveTo>
                <a:lnTo>
                  <a:pt x="0" y="0"/>
                </a:lnTo>
              </a:path>
            </a:pathLst>
          </a:custGeom>
          <a:ln w="12563" cap="flat">
            <a:solidFill>
              <a:schemeClr val="bg1">
                <a:lumMod val="50000"/>
              </a:schemeClr>
            </a:solidFill>
            <a:prstDash val="solid"/>
            <a:miter/>
          </a:ln>
        </p:spPr>
        <p:txBody>
          <a:bodyPr rtlCol="0" anchor="ctr"/>
          <a:lstStyle/>
          <a:p>
            <a:endParaRPr lang="en-GB" sz="1604"/>
          </a:p>
        </p:txBody>
      </p:sp>
      <p:sp>
        <p:nvSpPr>
          <p:cNvPr id="36" name="Freeform: Shape 35">
            <a:extLst>
              <a:ext uri="{FF2B5EF4-FFF2-40B4-BE49-F238E27FC236}">
                <a16:creationId xmlns:a16="http://schemas.microsoft.com/office/drawing/2014/main" xmlns="" id="{CD55DCAA-EA18-4AF9-89F2-E156F3D353D1}"/>
              </a:ext>
            </a:extLst>
          </p:cNvPr>
          <p:cNvSpPr/>
          <p:nvPr/>
        </p:nvSpPr>
        <p:spPr>
          <a:xfrm>
            <a:off x="5924940" y="3193601"/>
            <a:ext cx="1054293" cy="499091"/>
          </a:xfrm>
          <a:custGeom>
            <a:avLst/>
            <a:gdLst>
              <a:gd name="connsiteX0" fmla="*/ 0 w 897699"/>
              <a:gd name="connsiteY0" fmla="*/ 0 h 424961"/>
              <a:gd name="connsiteX1" fmla="*/ 897700 w 897699"/>
              <a:gd name="connsiteY1" fmla="*/ 0 h 424961"/>
              <a:gd name="connsiteX2" fmla="*/ 897700 w 897699"/>
              <a:gd name="connsiteY2" fmla="*/ 424962 h 424961"/>
              <a:gd name="connsiteX3" fmla="*/ 0 w 897699"/>
              <a:gd name="connsiteY3" fmla="*/ 424962 h 424961"/>
            </a:gdLst>
            <a:ahLst/>
            <a:cxnLst>
              <a:cxn ang="0">
                <a:pos x="connsiteX0" y="connsiteY0"/>
              </a:cxn>
              <a:cxn ang="0">
                <a:pos x="connsiteX1" y="connsiteY1"/>
              </a:cxn>
              <a:cxn ang="0">
                <a:pos x="connsiteX2" y="connsiteY2"/>
              </a:cxn>
              <a:cxn ang="0">
                <a:pos x="connsiteX3" y="connsiteY3"/>
              </a:cxn>
            </a:cxnLst>
            <a:rect l="l" t="t" r="r" b="b"/>
            <a:pathLst>
              <a:path w="897699" h="424961">
                <a:moveTo>
                  <a:pt x="0" y="0"/>
                </a:moveTo>
                <a:lnTo>
                  <a:pt x="897700" y="0"/>
                </a:lnTo>
                <a:lnTo>
                  <a:pt x="897700" y="424962"/>
                </a:lnTo>
                <a:lnTo>
                  <a:pt x="0" y="424962"/>
                </a:lnTo>
                <a:close/>
              </a:path>
            </a:pathLst>
          </a:custGeom>
          <a:noFill/>
          <a:ln w="12563" cap="flat">
            <a:noFill/>
            <a:prstDash val="solid"/>
            <a:miter/>
          </a:ln>
        </p:spPr>
        <p:txBody>
          <a:bodyPr rtlCol="0" anchor="ctr"/>
          <a:lstStyle/>
          <a:p>
            <a:endParaRPr lang="en-GB" sz="1604"/>
          </a:p>
        </p:txBody>
      </p:sp>
      <p:sp>
        <p:nvSpPr>
          <p:cNvPr id="37" name="Freeform: Shape 36">
            <a:extLst>
              <a:ext uri="{FF2B5EF4-FFF2-40B4-BE49-F238E27FC236}">
                <a16:creationId xmlns:a16="http://schemas.microsoft.com/office/drawing/2014/main" xmlns="" id="{83208AFB-D656-406E-8B2F-23AFEE82F72D}"/>
              </a:ext>
            </a:extLst>
          </p:cNvPr>
          <p:cNvSpPr/>
          <p:nvPr/>
        </p:nvSpPr>
        <p:spPr>
          <a:xfrm>
            <a:off x="5544020" y="4936867"/>
            <a:ext cx="1054293" cy="499091"/>
          </a:xfrm>
          <a:custGeom>
            <a:avLst/>
            <a:gdLst>
              <a:gd name="connsiteX0" fmla="*/ 0 w 897699"/>
              <a:gd name="connsiteY0" fmla="*/ 0 h 424961"/>
              <a:gd name="connsiteX1" fmla="*/ 897700 w 897699"/>
              <a:gd name="connsiteY1" fmla="*/ 0 h 424961"/>
              <a:gd name="connsiteX2" fmla="*/ 897700 w 897699"/>
              <a:gd name="connsiteY2" fmla="*/ 424962 h 424961"/>
              <a:gd name="connsiteX3" fmla="*/ 0 w 897699"/>
              <a:gd name="connsiteY3" fmla="*/ 424962 h 424961"/>
            </a:gdLst>
            <a:ahLst/>
            <a:cxnLst>
              <a:cxn ang="0">
                <a:pos x="connsiteX0" y="connsiteY0"/>
              </a:cxn>
              <a:cxn ang="0">
                <a:pos x="connsiteX1" y="connsiteY1"/>
              </a:cxn>
              <a:cxn ang="0">
                <a:pos x="connsiteX2" y="connsiteY2"/>
              </a:cxn>
              <a:cxn ang="0">
                <a:pos x="connsiteX3" y="connsiteY3"/>
              </a:cxn>
            </a:cxnLst>
            <a:rect l="l" t="t" r="r" b="b"/>
            <a:pathLst>
              <a:path w="897699" h="424961">
                <a:moveTo>
                  <a:pt x="0" y="0"/>
                </a:moveTo>
                <a:lnTo>
                  <a:pt x="897700" y="0"/>
                </a:lnTo>
                <a:lnTo>
                  <a:pt x="897700" y="424962"/>
                </a:lnTo>
                <a:lnTo>
                  <a:pt x="0" y="424962"/>
                </a:lnTo>
                <a:close/>
              </a:path>
            </a:pathLst>
          </a:custGeom>
          <a:noFill/>
          <a:ln w="12563" cap="flat">
            <a:noFill/>
            <a:prstDash val="solid"/>
            <a:miter/>
          </a:ln>
        </p:spPr>
        <p:txBody>
          <a:bodyPr rtlCol="0" anchor="ctr"/>
          <a:lstStyle/>
          <a:p>
            <a:endParaRPr lang="en-GB" sz="1604"/>
          </a:p>
        </p:txBody>
      </p:sp>
      <p:sp>
        <p:nvSpPr>
          <p:cNvPr id="38" name="Freeform: Shape 37">
            <a:extLst>
              <a:ext uri="{FF2B5EF4-FFF2-40B4-BE49-F238E27FC236}">
                <a16:creationId xmlns:a16="http://schemas.microsoft.com/office/drawing/2014/main" xmlns="" id="{03B56592-6342-4818-8CE3-82C8DA215AA8}"/>
              </a:ext>
            </a:extLst>
          </p:cNvPr>
          <p:cNvSpPr/>
          <p:nvPr/>
        </p:nvSpPr>
        <p:spPr>
          <a:xfrm>
            <a:off x="3996815" y="4925664"/>
            <a:ext cx="1054293" cy="499091"/>
          </a:xfrm>
          <a:custGeom>
            <a:avLst/>
            <a:gdLst>
              <a:gd name="connsiteX0" fmla="*/ 0 w 897699"/>
              <a:gd name="connsiteY0" fmla="*/ 0 h 424961"/>
              <a:gd name="connsiteX1" fmla="*/ 897700 w 897699"/>
              <a:gd name="connsiteY1" fmla="*/ 0 h 424961"/>
              <a:gd name="connsiteX2" fmla="*/ 897700 w 897699"/>
              <a:gd name="connsiteY2" fmla="*/ 424962 h 424961"/>
              <a:gd name="connsiteX3" fmla="*/ 0 w 897699"/>
              <a:gd name="connsiteY3" fmla="*/ 424962 h 424961"/>
            </a:gdLst>
            <a:ahLst/>
            <a:cxnLst>
              <a:cxn ang="0">
                <a:pos x="connsiteX0" y="connsiteY0"/>
              </a:cxn>
              <a:cxn ang="0">
                <a:pos x="connsiteX1" y="connsiteY1"/>
              </a:cxn>
              <a:cxn ang="0">
                <a:pos x="connsiteX2" y="connsiteY2"/>
              </a:cxn>
              <a:cxn ang="0">
                <a:pos x="connsiteX3" y="connsiteY3"/>
              </a:cxn>
            </a:cxnLst>
            <a:rect l="l" t="t" r="r" b="b"/>
            <a:pathLst>
              <a:path w="897699" h="424961">
                <a:moveTo>
                  <a:pt x="0" y="0"/>
                </a:moveTo>
                <a:lnTo>
                  <a:pt x="897700" y="0"/>
                </a:lnTo>
                <a:lnTo>
                  <a:pt x="897700" y="424962"/>
                </a:lnTo>
                <a:lnTo>
                  <a:pt x="0" y="424962"/>
                </a:lnTo>
                <a:close/>
              </a:path>
            </a:pathLst>
          </a:custGeom>
          <a:noFill/>
          <a:ln w="12563" cap="flat">
            <a:noFill/>
            <a:prstDash val="solid"/>
            <a:miter/>
          </a:ln>
        </p:spPr>
        <p:txBody>
          <a:bodyPr rtlCol="0" anchor="ctr"/>
          <a:lstStyle/>
          <a:p>
            <a:endParaRPr lang="en-GB" sz="1604"/>
          </a:p>
        </p:txBody>
      </p:sp>
      <p:sp>
        <p:nvSpPr>
          <p:cNvPr id="39" name="Freeform: Shape 38">
            <a:extLst>
              <a:ext uri="{FF2B5EF4-FFF2-40B4-BE49-F238E27FC236}">
                <a16:creationId xmlns:a16="http://schemas.microsoft.com/office/drawing/2014/main" xmlns="" id="{ECCA751C-E427-411D-A7C4-5802AA8196A2}"/>
              </a:ext>
            </a:extLst>
          </p:cNvPr>
          <p:cNvSpPr/>
          <p:nvPr/>
        </p:nvSpPr>
        <p:spPr>
          <a:xfrm>
            <a:off x="3715608" y="3158870"/>
            <a:ext cx="859382" cy="499091"/>
          </a:xfrm>
          <a:custGeom>
            <a:avLst/>
            <a:gdLst>
              <a:gd name="connsiteX0" fmla="*/ 0 w 731738"/>
              <a:gd name="connsiteY0" fmla="*/ 0 h 424961"/>
              <a:gd name="connsiteX1" fmla="*/ 731739 w 731738"/>
              <a:gd name="connsiteY1" fmla="*/ 0 h 424961"/>
              <a:gd name="connsiteX2" fmla="*/ 731739 w 731738"/>
              <a:gd name="connsiteY2" fmla="*/ 424962 h 424961"/>
              <a:gd name="connsiteX3" fmla="*/ 0 w 731738"/>
              <a:gd name="connsiteY3" fmla="*/ 424962 h 424961"/>
            </a:gdLst>
            <a:ahLst/>
            <a:cxnLst>
              <a:cxn ang="0">
                <a:pos x="connsiteX0" y="connsiteY0"/>
              </a:cxn>
              <a:cxn ang="0">
                <a:pos x="connsiteX1" y="connsiteY1"/>
              </a:cxn>
              <a:cxn ang="0">
                <a:pos x="connsiteX2" y="connsiteY2"/>
              </a:cxn>
              <a:cxn ang="0">
                <a:pos x="connsiteX3" y="connsiteY3"/>
              </a:cxn>
            </a:cxnLst>
            <a:rect l="l" t="t" r="r" b="b"/>
            <a:pathLst>
              <a:path w="731738" h="424961">
                <a:moveTo>
                  <a:pt x="0" y="0"/>
                </a:moveTo>
                <a:lnTo>
                  <a:pt x="731739" y="0"/>
                </a:lnTo>
                <a:lnTo>
                  <a:pt x="731739" y="424962"/>
                </a:lnTo>
                <a:lnTo>
                  <a:pt x="0" y="424962"/>
                </a:lnTo>
                <a:close/>
              </a:path>
            </a:pathLst>
          </a:custGeom>
          <a:noFill/>
          <a:ln w="12563" cap="flat">
            <a:noFill/>
            <a:prstDash val="solid"/>
            <a:miter/>
          </a:ln>
        </p:spPr>
        <p:txBody>
          <a:bodyPr rtlCol="0" anchor="ctr"/>
          <a:lstStyle/>
          <a:p>
            <a:endParaRPr lang="en-GB" sz="1604"/>
          </a:p>
        </p:txBody>
      </p:sp>
      <p:sp>
        <p:nvSpPr>
          <p:cNvPr id="41" name="Freeform: Shape 40">
            <a:extLst>
              <a:ext uri="{FF2B5EF4-FFF2-40B4-BE49-F238E27FC236}">
                <a16:creationId xmlns:a16="http://schemas.microsoft.com/office/drawing/2014/main" xmlns="" id="{0BADEEC9-B9D8-48D7-A10E-E0997A368F9B}"/>
              </a:ext>
            </a:extLst>
          </p:cNvPr>
          <p:cNvSpPr/>
          <p:nvPr/>
        </p:nvSpPr>
        <p:spPr>
          <a:xfrm>
            <a:off x="797500" y="4492622"/>
            <a:ext cx="2030076" cy="1060972"/>
          </a:xfrm>
          <a:custGeom>
            <a:avLst/>
            <a:gdLst>
              <a:gd name="connsiteX0" fmla="*/ 0 w 2278196"/>
              <a:gd name="connsiteY0" fmla="*/ 0 h 1190646"/>
              <a:gd name="connsiteX1" fmla="*/ 2278196 w 2278196"/>
              <a:gd name="connsiteY1" fmla="*/ 0 h 1190646"/>
              <a:gd name="connsiteX2" fmla="*/ 2278196 w 2278196"/>
              <a:gd name="connsiteY2" fmla="*/ 1190647 h 1190646"/>
              <a:gd name="connsiteX3" fmla="*/ 0 w 2278196"/>
              <a:gd name="connsiteY3" fmla="*/ 1190647 h 1190646"/>
            </a:gdLst>
            <a:ahLst/>
            <a:cxnLst>
              <a:cxn ang="0">
                <a:pos x="connsiteX0" y="connsiteY0"/>
              </a:cxn>
              <a:cxn ang="0">
                <a:pos x="connsiteX1" y="connsiteY1"/>
              </a:cxn>
              <a:cxn ang="0">
                <a:pos x="connsiteX2" y="connsiteY2"/>
              </a:cxn>
              <a:cxn ang="0">
                <a:pos x="connsiteX3" y="connsiteY3"/>
              </a:cxn>
            </a:cxnLst>
            <a:rect l="l" t="t" r="r" b="b"/>
            <a:pathLst>
              <a:path w="2278196" h="1190646">
                <a:moveTo>
                  <a:pt x="0" y="0"/>
                </a:moveTo>
                <a:lnTo>
                  <a:pt x="2278196" y="0"/>
                </a:lnTo>
                <a:lnTo>
                  <a:pt x="2278196" y="1190647"/>
                </a:lnTo>
                <a:lnTo>
                  <a:pt x="0" y="1190647"/>
                </a:lnTo>
                <a:close/>
              </a:path>
            </a:pathLst>
          </a:custGeom>
          <a:noFill/>
          <a:ln w="12563" cap="flat">
            <a:noFill/>
            <a:prstDash val="solid"/>
            <a:miter/>
          </a:ln>
        </p:spPr>
        <p:txBody>
          <a:bodyPr rtlCol="0" anchor="ctr"/>
          <a:lstStyle/>
          <a:p>
            <a:endParaRPr lang="en-GB" sz="1604"/>
          </a:p>
        </p:txBody>
      </p:sp>
      <p:sp>
        <p:nvSpPr>
          <p:cNvPr id="42" name="Freeform: Shape 41">
            <a:extLst>
              <a:ext uri="{FF2B5EF4-FFF2-40B4-BE49-F238E27FC236}">
                <a16:creationId xmlns:a16="http://schemas.microsoft.com/office/drawing/2014/main" xmlns="" id="{0A403F7A-7F7A-4B2B-BD45-A47E7959B1FE}"/>
              </a:ext>
            </a:extLst>
          </p:cNvPr>
          <p:cNvSpPr/>
          <p:nvPr/>
        </p:nvSpPr>
        <p:spPr>
          <a:xfrm>
            <a:off x="1359476" y="3018864"/>
            <a:ext cx="1918040" cy="1060972"/>
          </a:xfrm>
          <a:custGeom>
            <a:avLst/>
            <a:gdLst>
              <a:gd name="connsiteX0" fmla="*/ 0 w 2152467"/>
              <a:gd name="connsiteY0" fmla="*/ 0 h 1190646"/>
              <a:gd name="connsiteX1" fmla="*/ 2152468 w 2152467"/>
              <a:gd name="connsiteY1" fmla="*/ 0 h 1190646"/>
              <a:gd name="connsiteX2" fmla="*/ 2152468 w 2152467"/>
              <a:gd name="connsiteY2" fmla="*/ 1190647 h 1190646"/>
              <a:gd name="connsiteX3" fmla="*/ 0 w 2152467"/>
              <a:gd name="connsiteY3" fmla="*/ 1190647 h 1190646"/>
            </a:gdLst>
            <a:ahLst/>
            <a:cxnLst>
              <a:cxn ang="0">
                <a:pos x="connsiteX0" y="connsiteY0"/>
              </a:cxn>
              <a:cxn ang="0">
                <a:pos x="connsiteX1" y="connsiteY1"/>
              </a:cxn>
              <a:cxn ang="0">
                <a:pos x="connsiteX2" y="connsiteY2"/>
              </a:cxn>
              <a:cxn ang="0">
                <a:pos x="connsiteX3" y="connsiteY3"/>
              </a:cxn>
            </a:cxnLst>
            <a:rect l="l" t="t" r="r" b="b"/>
            <a:pathLst>
              <a:path w="2152467" h="1190646">
                <a:moveTo>
                  <a:pt x="0" y="0"/>
                </a:moveTo>
                <a:lnTo>
                  <a:pt x="2152468" y="0"/>
                </a:lnTo>
                <a:lnTo>
                  <a:pt x="2152468" y="1190647"/>
                </a:lnTo>
                <a:lnTo>
                  <a:pt x="0" y="1190647"/>
                </a:lnTo>
                <a:close/>
              </a:path>
            </a:pathLst>
          </a:custGeom>
          <a:noFill/>
          <a:ln w="12563" cap="flat">
            <a:noFill/>
            <a:prstDash val="solid"/>
            <a:miter/>
          </a:ln>
        </p:spPr>
        <p:txBody>
          <a:bodyPr rtlCol="0" anchor="ctr"/>
          <a:lstStyle/>
          <a:p>
            <a:endParaRPr lang="en-GB" sz="1604"/>
          </a:p>
        </p:txBody>
      </p:sp>
      <p:sp>
        <p:nvSpPr>
          <p:cNvPr id="43" name="Freeform: Shape 42">
            <a:extLst>
              <a:ext uri="{FF2B5EF4-FFF2-40B4-BE49-F238E27FC236}">
                <a16:creationId xmlns:a16="http://schemas.microsoft.com/office/drawing/2014/main" xmlns="" id="{09A60431-35C8-42CB-ABD4-BD1F6037D16B}"/>
              </a:ext>
            </a:extLst>
          </p:cNvPr>
          <p:cNvSpPr/>
          <p:nvPr/>
        </p:nvSpPr>
        <p:spPr>
          <a:xfrm>
            <a:off x="1167217" y="5052799"/>
            <a:ext cx="1549444" cy="378678"/>
          </a:xfrm>
          <a:custGeom>
            <a:avLst/>
            <a:gdLst>
              <a:gd name="connsiteX0" fmla="*/ 0 w 1738821"/>
              <a:gd name="connsiteY0" fmla="*/ 0 h 424961"/>
              <a:gd name="connsiteX1" fmla="*/ 1738822 w 1738821"/>
              <a:gd name="connsiteY1" fmla="*/ 0 h 424961"/>
              <a:gd name="connsiteX2" fmla="*/ 1738822 w 1738821"/>
              <a:gd name="connsiteY2" fmla="*/ 424961 h 424961"/>
              <a:gd name="connsiteX3" fmla="*/ 0 w 1738821"/>
              <a:gd name="connsiteY3" fmla="*/ 424961 h 424961"/>
            </a:gdLst>
            <a:ahLst/>
            <a:cxnLst>
              <a:cxn ang="0">
                <a:pos x="connsiteX0" y="connsiteY0"/>
              </a:cxn>
              <a:cxn ang="0">
                <a:pos x="connsiteX1" y="connsiteY1"/>
              </a:cxn>
              <a:cxn ang="0">
                <a:pos x="connsiteX2" y="connsiteY2"/>
              </a:cxn>
              <a:cxn ang="0">
                <a:pos x="connsiteX3" y="connsiteY3"/>
              </a:cxn>
            </a:cxnLst>
            <a:rect l="l" t="t" r="r" b="b"/>
            <a:pathLst>
              <a:path w="1738821" h="424961">
                <a:moveTo>
                  <a:pt x="0" y="0"/>
                </a:moveTo>
                <a:lnTo>
                  <a:pt x="1738822" y="0"/>
                </a:lnTo>
                <a:lnTo>
                  <a:pt x="1738822" y="424961"/>
                </a:lnTo>
                <a:lnTo>
                  <a:pt x="0" y="424961"/>
                </a:lnTo>
                <a:close/>
              </a:path>
            </a:pathLst>
          </a:custGeom>
          <a:noFill/>
          <a:ln w="12563" cap="flat">
            <a:noFill/>
            <a:prstDash val="solid"/>
            <a:miter/>
          </a:ln>
        </p:spPr>
        <p:txBody>
          <a:bodyPr rtlCol="0" anchor="ctr"/>
          <a:lstStyle/>
          <a:p>
            <a:endParaRPr lang="en-GB" sz="1604"/>
          </a:p>
        </p:txBody>
      </p:sp>
      <p:sp>
        <p:nvSpPr>
          <p:cNvPr id="45" name="Freeform: Shape 44">
            <a:extLst>
              <a:ext uri="{FF2B5EF4-FFF2-40B4-BE49-F238E27FC236}">
                <a16:creationId xmlns:a16="http://schemas.microsoft.com/office/drawing/2014/main" xmlns="" id="{8176EFBC-2770-4B05-ADC7-8896BB2FDDA9}"/>
              </a:ext>
            </a:extLst>
          </p:cNvPr>
          <p:cNvSpPr/>
          <p:nvPr/>
        </p:nvSpPr>
        <p:spPr>
          <a:xfrm>
            <a:off x="1663092" y="3726926"/>
            <a:ext cx="1549444" cy="378678"/>
          </a:xfrm>
          <a:custGeom>
            <a:avLst/>
            <a:gdLst>
              <a:gd name="connsiteX0" fmla="*/ 0 w 1738821"/>
              <a:gd name="connsiteY0" fmla="*/ 0 h 424961"/>
              <a:gd name="connsiteX1" fmla="*/ 1738822 w 1738821"/>
              <a:gd name="connsiteY1" fmla="*/ 0 h 424961"/>
              <a:gd name="connsiteX2" fmla="*/ 1738822 w 1738821"/>
              <a:gd name="connsiteY2" fmla="*/ 424962 h 424961"/>
              <a:gd name="connsiteX3" fmla="*/ 0 w 1738821"/>
              <a:gd name="connsiteY3" fmla="*/ 424962 h 424961"/>
            </a:gdLst>
            <a:ahLst/>
            <a:cxnLst>
              <a:cxn ang="0">
                <a:pos x="connsiteX0" y="connsiteY0"/>
              </a:cxn>
              <a:cxn ang="0">
                <a:pos x="connsiteX1" y="connsiteY1"/>
              </a:cxn>
              <a:cxn ang="0">
                <a:pos x="connsiteX2" y="connsiteY2"/>
              </a:cxn>
              <a:cxn ang="0">
                <a:pos x="connsiteX3" y="connsiteY3"/>
              </a:cxn>
            </a:cxnLst>
            <a:rect l="l" t="t" r="r" b="b"/>
            <a:pathLst>
              <a:path w="1738821" h="424961">
                <a:moveTo>
                  <a:pt x="0" y="0"/>
                </a:moveTo>
                <a:lnTo>
                  <a:pt x="1738822" y="0"/>
                </a:lnTo>
                <a:lnTo>
                  <a:pt x="1738822" y="424962"/>
                </a:lnTo>
                <a:lnTo>
                  <a:pt x="0" y="424962"/>
                </a:lnTo>
                <a:close/>
              </a:path>
            </a:pathLst>
          </a:custGeom>
          <a:noFill/>
          <a:ln w="12563" cap="flat">
            <a:noFill/>
            <a:prstDash val="solid"/>
            <a:miter/>
          </a:ln>
        </p:spPr>
        <p:txBody>
          <a:bodyPr rtlCol="0" anchor="ctr"/>
          <a:lstStyle/>
          <a:p>
            <a:endParaRPr lang="en-GB" sz="1604"/>
          </a:p>
        </p:txBody>
      </p:sp>
      <p:sp>
        <p:nvSpPr>
          <p:cNvPr id="46" name="Freeform: Shape 45">
            <a:extLst>
              <a:ext uri="{FF2B5EF4-FFF2-40B4-BE49-F238E27FC236}">
                <a16:creationId xmlns:a16="http://schemas.microsoft.com/office/drawing/2014/main" xmlns="" id="{4FD1EEE2-0D71-4E10-9BBF-77A331670B47}"/>
              </a:ext>
            </a:extLst>
          </p:cNvPr>
          <p:cNvSpPr/>
          <p:nvPr/>
        </p:nvSpPr>
        <p:spPr>
          <a:xfrm>
            <a:off x="7648429" y="4889770"/>
            <a:ext cx="2589131" cy="11203"/>
          </a:xfrm>
          <a:custGeom>
            <a:avLst/>
            <a:gdLst>
              <a:gd name="connsiteX0" fmla="*/ 2905581 w 2905580"/>
              <a:gd name="connsiteY0" fmla="*/ 0 h 12572"/>
              <a:gd name="connsiteX1" fmla="*/ 0 w 2905580"/>
              <a:gd name="connsiteY1" fmla="*/ 0 h 12572"/>
            </a:gdLst>
            <a:ahLst/>
            <a:cxnLst>
              <a:cxn ang="0">
                <a:pos x="connsiteX0" y="connsiteY0"/>
              </a:cxn>
              <a:cxn ang="0">
                <a:pos x="connsiteX1" y="connsiteY1"/>
              </a:cxn>
            </a:cxnLst>
            <a:rect l="l" t="t" r="r" b="b"/>
            <a:pathLst>
              <a:path w="2905580" h="12572">
                <a:moveTo>
                  <a:pt x="2905581" y="0"/>
                </a:moveTo>
                <a:lnTo>
                  <a:pt x="0" y="0"/>
                </a:lnTo>
              </a:path>
            </a:pathLst>
          </a:custGeom>
          <a:ln w="12563" cap="flat">
            <a:solidFill>
              <a:schemeClr val="bg1">
                <a:lumMod val="50000"/>
              </a:schemeClr>
            </a:solidFill>
            <a:prstDash val="solid"/>
            <a:miter/>
          </a:ln>
        </p:spPr>
        <p:txBody>
          <a:bodyPr rtlCol="0" anchor="ctr"/>
          <a:lstStyle/>
          <a:p>
            <a:endParaRPr lang="en-GB" sz="1604"/>
          </a:p>
        </p:txBody>
      </p:sp>
      <p:sp>
        <p:nvSpPr>
          <p:cNvPr id="47" name="Freeform: Shape 46">
            <a:extLst>
              <a:ext uri="{FF2B5EF4-FFF2-40B4-BE49-F238E27FC236}">
                <a16:creationId xmlns:a16="http://schemas.microsoft.com/office/drawing/2014/main" xmlns="" id="{7ED3DE18-4441-478D-B843-D34712C05284}"/>
              </a:ext>
            </a:extLst>
          </p:cNvPr>
          <p:cNvSpPr/>
          <p:nvPr/>
        </p:nvSpPr>
        <p:spPr>
          <a:xfrm>
            <a:off x="6872043" y="2631721"/>
            <a:ext cx="2104018" cy="787606"/>
          </a:xfrm>
          <a:custGeom>
            <a:avLst/>
            <a:gdLst>
              <a:gd name="connsiteX0" fmla="*/ 0 w 2361176"/>
              <a:gd name="connsiteY0" fmla="*/ 0 h 883869"/>
              <a:gd name="connsiteX1" fmla="*/ 2361177 w 2361176"/>
              <a:gd name="connsiteY1" fmla="*/ 0 h 883869"/>
              <a:gd name="connsiteX2" fmla="*/ 2361177 w 2361176"/>
              <a:gd name="connsiteY2" fmla="*/ 883870 h 883869"/>
              <a:gd name="connsiteX3" fmla="*/ 0 w 2361176"/>
              <a:gd name="connsiteY3" fmla="*/ 883870 h 883869"/>
            </a:gdLst>
            <a:ahLst/>
            <a:cxnLst>
              <a:cxn ang="0">
                <a:pos x="connsiteX0" y="connsiteY0"/>
              </a:cxn>
              <a:cxn ang="0">
                <a:pos x="connsiteX1" y="connsiteY1"/>
              </a:cxn>
              <a:cxn ang="0">
                <a:pos x="connsiteX2" y="connsiteY2"/>
              </a:cxn>
              <a:cxn ang="0">
                <a:pos x="connsiteX3" y="connsiteY3"/>
              </a:cxn>
            </a:cxnLst>
            <a:rect l="l" t="t" r="r" b="b"/>
            <a:pathLst>
              <a:path w="2361176" h="883869">
                <a:moveTo>
                  <a:pt x="0" y="0"/>
                </a:moveTo>
                <a:lnTo>
                  <a:pt x="2361177" y="0"/>
                </a:lnTo>
                <a:lnTo>
                  <a:pt x="2361177" y="883870"/>
                </a:lnTo>
                <a:lnTo>
                  <a:pt x="0" y="883870"/>
                </a:lnTo>
                <a:close/>
              </a:path>
            </a:pathLst>
          </a:custGeom>
          <a:noFill/>
          <a:ln w="12563" cap="flat">
            <a:noFill/>
            <a:prstDash val="solid"/>
            <a:miter/>
          </a:ln>
        </p:spPr>
        <p:txBody>
          <a:bodyPr rtlCol="0" anchor="ctr"/>
          <a:lstStyle/>
          <a:p>
            <a:endParaRPr lang="en-GB" sz="1604"/>
          </a:p>
        </p:txBody>
      </p:sp>
      <p:sp>
        <p:nvSpPr>
          <p:cNvPr id="49" name="Freeform: Shape 48">
            <a:extLst>
              <a:ext uri="{FF2B5EF4-FFF2-40B4-BE49-F238E27FC236}">
                <a16:creationId xmlns:a16="http://schemas.microsoft.com/office/drawing/2014/main" xmlns="" id="{07DDD56E-2E1A-4F46-9ADB-40CE517096BF}"/>
              </a:ext>
            </a:extLst>
          </p:cNvPr>
          <p:cNvSpPr/>
          <p:nvPr/>
        </p:nvSpPr>
        <p:spPr>
          <a:xfrm>
            <a:off x="6875405" y="4571047"/>
            <a:ext cx="2335931" cy="664368"/>
          </a:xfrm>
          <a:custGeom>
            <a:avLst/>
            <a:gdLst>
              <a:gd name="connsiteX0" fmla="*/ 0 w 2621434"/>
              <a:gd name="connsiteY0" fmla="*/ 0 h 745568"/>
              <a:gd name="connsiteX1" fmla="*/ 2621435 w 2621434"/>
              <a:gd name="connsiteY1" fmla="*/ 0 h 745568"/>
              <a:gd name="connsiteX2" fmla="*/ 2621435 w 2621434"/>
              <a:gd name="connsiteY2" fmla="*/ 745568 h 745568"/>
              <a:gd name="connsiteX3" fmla="*/ 0 w 2621434"/>
              <a:gd name="connsiteY3" fmla="*/ 745568 h 745568"/>
            </a:gdLst>
            <a:ahLst/>
            <a:cxnLst>
              <a:cxn ang="0">
                <a:pos x="connsiteX0" y="connsiteY0"/>
              </a:cxn>
              <a:cxn ang="0">
                <a:pos x="connsiteX1" y="connsiteY1"/>
              </a:cxn>
              <a:cxn ang="0">
                <a:pos x="connsiteX2" y="connsiteY2"/>
              </a:cxn>
              <a:cxn ang="0">
                <a:pos x="connsiteX3" y="connsiteY3"/>
              </a:cxn>
            </a:cxnLst>
            <a:rect l="l" t="t" r="r" b="b"/>
            <a:pathLst>
              <a:path w="2621434" h="745568">
                <a:moveTo>
                  <a:pt x="0" y="0"/>
                </a:moveTo>
                <a:lnTo>
                  <a:pt x="2621435" y="0"/>
                </a:lnTo>
                <a:lnTo>
                  <a:pt x="2621435" y="745568"/>
                </a:lnTo>
                <a:lnTo>
                  <a:pt x="0" y="745568"/>
                </a:lnTo>
                <a:close/>
              </a:path>
            </a:pathLst>
          </a:custGeom>
          <a:noFill/>
          <a:ln w="12563" cap="flat">
            <a:noFill/>
            <a:prstDash val="solid"/>
            <a:miter/>
          </a:ln>
        </p:spPr>
        <p:txBody>
          <a:bodyPr rtlCol="0" anchor="ctr"/>
          <a:lstStyle/>
          <a:p>
            <a:endParaRPr lang="en-GB" sz="1604"/>
          </a:p>
        </p:txBody>
      </p:sp>
      <p:sp>
        <p:nvSpPr>
          <p:cNvPr id="50" name="TextBox 49">
            <a:extLst>
              <a:ext uri="{FF2B5EF4-FFF2-40B4-BE49-F238E27FC236}">
                <a16:creationId xmlns:a16="http://schemas.microsoft.com/office/drawing/2014/main" xmlns="" id="{053C4733-02D8-4371-9435-AE7404BCF4CA}"/>
              </a:ext>
            </a:extLst>
          </p:cNvPr>
          <p:cNvSpPr txBox="1"/>
          <p:nvPr/>
        </p:nvSpPr>
        <p:spPr>
          <a:xfrm>
            <a:off x="6769096" y="2222912"/>
            <a:ext cx="1501705" cy="585930"/>
          </a:xfrm>
          <a:prstGeom prst="rect">
            <a:avLst/>
          </a:prstGeom>
          <a:solidFill>
            <a:schemeClr val="bg1"/>
          </a:solidFill>
          <a:ln>
            <a:solidFill>
              <a:schemeClr val="bg1">
                <a:lumMod val="50000"/>
              </a:schemeClr>
            </a:solidFill>
          </a:ln>
        </p:spPr>
        <p:txBody>
          <a:bodyPr wrap="square" rtlCol="0">
            <a:spAutoFit/>
          </a:bodyPr>
          <a:lstStyle/>
          <a:p>
            <a:pPr algn="ctr"/>
            <a:r>
              <a:rPr lang="en-GB" sz="1069" b="1" dirty="0">
                <a:latin typeface="Arial" panose="020B0604020202020204" pitchFamily="34" charset="0"/>
                <a:cs typeface="Arial" panose="020B0604020202020204" pitchFamily="34" charset="0"/>
              </a:rPr>
              <a:t>PLAN</a:t>
            </a:r>
          </a:p>
          <a:p>
            <a:pPr algn="ctr"/>
            <a:r>
              <a:rPr lang="en-GB" sz="1069" i="1" dirty="0">
                <a:latin typeface="Arial" panose="020B0604020202020204" pitchFamily="34" charset="0"/>
                <a:cs typeface="Arial" panose="020B0604020202020204" pitchFamily="34" charset="0"/>
              </a:rPr>
              <a:t>Plan Initial Risk Assessment</a:t>
            </a:r>
          </a:p>
        </p:txBody>
      </p:sp>
      <p:sp>
        <p:nvSpPr>
          <p:cNvPr id="51" name="Oval 50">
            <a:extLst>
              <a:ext uri="{FF2B5EF4-FFF2-40B4-BE49-F238E27FC236}">
                <a16:creationId xmlns:a16="http://schemas.microsoft.com/office/drawing/2014/main" xmlns="" id="{21290326-814C-4D7A-8B47-F6DA154724AF}"/>
              </a:ext>
            </a:extLst>
          </p:cNvPr>
          <p:cNvSpPr/>
          <p:nvPr/>
        </p:nvSpPr>
        <p:spPr>
          <a:xfrm>
            <a:off x="7323401" y="1874950"/>
            <a:ext cx="360293" cy="3602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4" dirty="0"/>
              <a:t>1</a:t>
            </a:r>
          </a:p>
        </p:txBody>
      </p:sp>
      <p:sp>
        <p:nvSpPr>
          <p:cNvPr id="52" name="Oval 51">
            <a:extLst>
              <a:ext uri="{FF2B5EF4-FFF2-40B4-BE49-F238E27FC236}">
                <a16:creationId xmlns:a16="http://schemas.microsoft.com/office/drawing/2014/main" xmlns="" id="{FA4B9AE9-ED03-4479-88BD-0129B71A76B9}"/>
              </a:ext>
            </a:extLst>
          </p:cNvPr>
          <p:cNvSpPr/>
          <p:nvPr/>
        </p:nvSpPr>
        <p:spPr>
          <a:xfrm>
            <a:off x="7714371" y="4272017"/>
            <a:ext cx="360293" cy="36029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4" dirty="0">
                <a:solidFill>
                  <a:schemeClr val="bg1"/>
                </a:solidFill>
              </a:rPr>
              <a:t>2</a:t>
            </a:r>
          </a:p>
        </p:txBody>
      </p:sp>
      <p:sp>
        <p:nvSpPr>
          <p:cNvPr id="53" name="Oval 52">
            <a:extLst>
              <a:ext uri="{FF2B5EF4-FFF2-40B4-BE49-F238E27FC236}">
                <a16:creationId xmlns:a16="http://schemas.microsoft.com/office/drawing/2014/main" xmlns="" id="{0090D45F-E297-4742-84C9-DC2F2046BEEE}"/>
              </a:ext>
            </a:extLst>
          </p:cNvPr>
          <p:cNvSpPr/>
          <p:nvPr/>
        </p:nvSpPr>
        <p:spPr>
          <a:xfrm>
            <a:off x="4871864" y="4221088"/>
            <a:ext cx="360293" cy="3602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4" dirty="0">
                <a:solidFill>
                  <a:schemeClr val="bg1"/>
                </a:solidFill>
              </a:rPr>
              <a:t>3</a:t>
            </a:r>
          </a:p>
        </p:txBody>
      </p:sp>
      <p:sp>
        <p:nvSpPr>
          <p:cNvPr id="54" name="Oval 53">
            <a:extLst>
              <a:ext uri="{FF2B5EF4-FFF2-40B4-BE49-F238E27FC236}">
                <a16:creationId xmlns:a16="http://schemas.microsoft.com/office/drawing/2014/main" xmlns="" id="{8E5ABADF-CD70-4CF0-8012-16C1608AA4F2}"/>
              </a:ext>
            </a:extLst>
          </p:cNvPr>
          <p:cNvSpPr/>
          <p:nvPr/>
        </p:nvSpPr>
        <p:spPr>
          <a:xfrm>
            <a:off x="5015627" y="1988840"/>
            <a:ext cx="360293" cy="36029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4" dirty="0">
                <a:solidFill>
                  <a:schemeClr val="tx1"/>
                </a:solidFill>
              </a:rPr>
              <a:t>4</a:t>
            </a:r>
          </a:p>
        </p:txBody>
      </p:sp>
      <p:sp>
        <p:nvSpPr>
          <p:cNvPr id="55" name="TextBox 54">
            <a:extLst>
              <a:ext uri="{FF2B5EF4-FFF2-40B4-BE49-F238E27FC236}">
                <a16:creationId xmlns:a16="http://schemas.microsoft.com/office/drawing/2014/main" xmlns="" id="{6AEFD03C-FF66-4996-9028-8550CB4FAA0B}"/>
              </a:ext>
            </a:extLst>
          </p:cNvPr>
          <p:cNvSpPr txBox="1"/>
          <p:nvPr/>
        </p:nvSpPr>
        <p:spPr>
          <a:xfrm>
            <a:off x="7042308" y="4626272"/>
            <a:ext cx="1661180" cy="585930"/>
          </a:xfrm>
          <a:prstGeom prst="rect">
            <a:avLst/>
          </a:prstGeom>
          <a:solidFill>
            <a:schemeClr val="bg1"/>
          </a:solidFill>
          <a:ln>
            <a:solidFill>
              <a:schemeClr val="bg1">
                <a:lumMod val="50000"/>
              </a:schemeClr>
            </a:solidFill>
          </a:ln>
        </p:spPr>
        <p:txBody>
          <a:bodyPr wrap="square" rtlCol="0">
            <a:spAutoFit/>
          </a:bodyPr>
          <a:lstStyle/>
          <a:p>
            <a:pPr algn="ctr"/>
            <a:r>
              <a:rPr lang="en-GB" sz="1069" b="1" dirty="0">
                <a:latin typeface="Arial" panose="020B0604020202020204" pitchFamily="34" charset="0"/>
                <a:cs typeface="Arial" panose="020B0604020202020204" pitchFamily="34" charset="0"/>
              </a:rPr>
              <a:t>DO</a:t>
            </a:r>
          </a:p>
          <a:p>
            <a:pPr algn="ctr"/>
            <a:r>
              <a:rPr lang="en-GB" sz="1069" i="1" dirty="0">
                <a:latin typeface="Arial" panose="020B0604020202020204" pitchFamily="34" charset="0"/>
                <a:cs typeface="Arial" panose="020B0604020202020204" pitchFamily="34" charset="0"/>
              </a:rPr>
              <a:t>Monitor Exposure Levels</a:t>
            </a:r>
          </a:p>
        </p:txBody>
      </p:sp>
      <p:sp>
        <p:nvSpPr>
          <p:cNvPr id="56" name="TextBox 55">
            <a:extLst>
              <a:ext uri="{FF2B5EF4-FFF2-40B4-BE49-F238E27FC236}">
                <a16:creationId xmlns:a16="http://schemas.microsoft.com/office/drawing/2014/main" xmlns="" id="{C047A22C-3EA5-48F5-A07B-9FFFDA613DE5}"/>
              </a:ext>
            </a:extLst>
          </p:cNvPr>
          <p:cNvSpPr txBox="1"/>
          <p:nvPr/>
        </p:nvSpPr>
        <p:spPr>
          <a:xfrm>
            <a:off x="4296705" y="4571262"/>
            <a:ext cx="1501705" cy="585930"/>
          </a:xfrm>
          <a:prstGeom prst="rect">
            <a:avLst/>
          </a:prstGeom>
          <a:solidFill>
            <a:schemeClr val="bg1"/>
          </a:solidFill>
          <a:ln>
            <a:solidFill>
              <a:schemeClr val="bg1">
                <a:lumMod val="50000"/>
              </a:schemeClr>
            </a:solidFill>
          </a:ln>
        </p:spPr>
        <p:txBody>
          <a:bodyPr wrap="square" rtlCol="0">
            <a:spAutoFit/>
          </a:bodyPr>
          <a:lstStyle/>
          <a:p>
            <a:pPr algn="ctr"/>
            <a:r>
              <a:rPr lang="en-GB" sz="1069" b="1" dirty="0">
                <a:latin typeface="Arial" panose="020B0604020202020204" pitchFamily="34" charset="0"/>
                <a:cs typeface="Arial" panose="020B0604020202020204" pitchFamily="34" charset="0"/>
              </a:rPr>
              <a:t>CHECK</a:t>
            </a:r>
          </a:p>
          <a:p>
            <a:pPr algn="ctr"/>
            <a:r>
              <a:rPr lang="en-GB" sz="1069" i="1" dirty="0">
                <a:latin typeface="Arial" panose="020B0604020202020204" pitchFamily="34" charset="0"/>
                <a:cs typeface="Arial" panose="020B0604020202020204" pitchFamily="34" charset="0"/>
              </a:rPr>
              <a:t>Review controls effectiveness</a:t>
            </a:r>
          </a:p>
        </p:txBody>
      </p:sp>
      <p:sp>
        <p:nvSpPr>
          <p:cNvPr id="57" name="TextBox 56">
            <a:extLst>
              <a:ext uri="{FF2B5EF4-FFF2-40B4-BE49-F238E27FC236}">
                <a16:creationId xmlns:a16="http://schemas.microsoft.com/office/drawing/2014/main" xmlns="" id="{1DA661AB-D99A-4F3F-A69B-1B994B829813}"/>
              </a:ext>
            </a:extLst>
          </p:cNvPr>
          <p:cNvSpPr txBox="1"/>
          <p:nvPr/>
        </p:nvSpPr>
        <p:spPr>
          <a:xfrm>
            <a:off x="4057254" y="2350967"/>
            <a:ext cx="2254770" cy="585930"/>
          </a:xfrm>
          <a:prstGeom prst="rect">
            <a:avLst/>
          </a:prstGeom>
          <a:solidFill>
            <a:schemeClr val="bg1"/>
          </a:solidFill>
          <a:ln>
            <a:solidFill>
              <a:schemeClr val="bg1">
                <a:lumMod val="50000"/>
              </a:schemeClr>
            </a:solidFill>
          </a:ln>
        </p:spPr>
        <p:txBody>
          <a:bodyPr wrap="square" rtlCol="0">
            <a:spAutoFit/>
          </a:bodyPr>
          <a:lstStyle/>
          <a:p>
            <a:pPr algn="ctr"/>
            <a:r>
              <a:rPr lang="en-GB" sz="1069" dirty="0">
                <a:latin typeface="Arial" panose="020B0604020202020204" pitchFamily="34" charset="0"/>
                <a:cs typeface="Arial" panose="020B0604020202020204" pitchFamily="34" charset="0"/>
              </a:rPr>
              <a:t>ACT</a:t>
            </a:r>
          </a:p>
          <a:p>
            <a:pPr algn="ctr"/>
            <a:r>
              <a:rPr lang="en-US" sz="1069" i="1" dirty="0">
                <a:latin typeface="Arial" panose="020B0604020202020204" pitchFamily="34" charset="0"/>
                <a:cs typeface="Arial" panose="020B0604020202020204" pitchFamily="34" charset="0"/>
              </a:rPr>
              <a:t>Improve controls &amp; revise risk assessments</a:t>
            </a:r>
            <a:endParaRPr lang="en-GB" sz="1069" i="1" dirty="0">
              <a:latin typeface="Arial" panose="020B0604020202020204" pitchFamily="34" charset="0"/>
              <a:cs typeface="Arial" panose="020B0604020202020204" pitchFamily="34" charset="0"/>
            </a:endParaRPr>
          </a:p>
        </p:txBody>
      </p:sp>
      <p:sp>
        <p:nvSpPr>
          <p:cNvPr id="58" name="Title 1">
            <a:extLst>
              <a:ext uri="{FF2B5EF4-FFF2-40B4-BE49-F238E27FC236}">
                <a16:creationId xmlns:a16="http://schemas.microsoft.com/office/drawing/2014/main" xmlns="" id="{817963DC-52D4-4E7E-97BC-054862224149}"/>
              </a:ext>
            </a:extLst>
          </p:cNvPr>
          <p:cNvSpPr txBox="1">
            <a:spLocks/>
          </p:cNvSpPr>
          <p:nvPr/>
        </p:nvSpPr>
        <p:spPr>
          <a:xfrm>
            <a:off x="951304" y="982415"/>
            <a:ext cx="3793368" cy="1144976"/>
          </a:xfrm>
          <a:prstGeom prst="rect">
            <a:avLst/>
          </a:prstGeom>
        </p:spPr>
        <p:txBody>
          <a:bodyPr vert="horz" lIns="90746" tIns="45372" rIns="90746" bIns="45372"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802"/>
              </a:spcAft>
            </a:pPr>
            <a:r>
              <a:rPr lang="en-US" sz="1800" b="1" dirty="0"/>
              <a:t>PLAN, DO, CHECK, ACT</a:t>
            </a:r>
            <a:br>
              <a:rPr lang="en-US" sz="1800" b="1" dirty="0"/>
            </a:br>
            <a:r>
              <a:rPr lang="en-US" sz="1800" dirty="0"/>
              <a:t>Management method for the control &amp; continuous improvement of risk</a:t>
            </a:r>
            <a:endParaRPr lang="en-GB" sz="1400" dirty="0"/>
          </a:p>
        </p:txBody>
      </p:sp>
      <p:grpSp>
        <p:nvGrpSpPr>
          <p:cNvPr id="5" name="Group 4">
            <a:extLst>
              <a:ext uri="{FF2B5EF4-FFF2-40B4-BE49-F238E27FC236}">
                <a16:creationId xmlns:a16="http://schemas.microsoft.com/office/drawing/2014/main" xmlns="" id="{F3374520-9FE5-4406-9D12-712F79D1CD04}"/>
              </a:ext>
            </a:extLst>
          </p:cNvPr>
          <p:cNvGrpSpPr/>
          <p:nvPr/>
        </p:nvGrpSpPr>
        <p:grpSpPr>
          <a:xfrm>
            <a:off x="9079855" y="1425411"/>
            <a:ext cx="2524148" cy="1931581"/>
            <a:chOff x="9079855" y="1425411"/>
            <a:chExt cx="2524148" cy="1931581"/>
          </a:xfrm>
        </p:grpSpPr>
        <p:sp>
          <p:nvSpPr>
            <p:cNvPr id="24" name="Freeform: Shape 23">
              <a:extLst>
                <a:ext uri="{FF2B5EF4-FFF2-40B4-BE49-F238E27FC236}">
                  <a16:creationId xmlns:a16="http://schemas.microsoft.com/office/drawing/2014/main" xmlns="" id="{5BFC8BF5-ADF5-4732-85C2-20554E275CBB}"/>
                </a:ext>
              </a:extLst>
            </p:cNvPr>
            <p:cNvSpPr/>
            <p:nvPr/>
          </p:nvSpPr>
          <p:spPr>
            <a:xfrm>
              <a:off x="9079855" y="1425411"/>
              <a:ext cx="2464771" cy="1894309"/>
            </a:xfrm>
            <a:custGeom>
              <a:avLst/>
              <a:gdLst>
                <a:gd name="connsiteX0" fmla="*/ 0 w 2766021"/>
                <a:gd name="connsiteY0" fmla="*/ 0 h 1453418"/>
                <a:gd name="connsiteX1" fmla="*/ 2766022 w 2766021"/>
                <a:gd name="connsiteY1" fmla="*/ 0 h 1453418"/>
                <a:gd name="connsiteX2" fmla="*/ 2766022 w 2766021"/>
                <a:gd name="connsiteY2" fmla="*/ 1453419 h 1453418"/>
                <a:gd name="connsiteX3" fmla="*/ 0 w 2766021"/>
                <a:gd name="connsiteY3" fmla="*/ 1453419 h 1453418"/>
              </a:gdLst>
              <a:ahLst/>
              <a:cxnLst>
                <a:cxn ang="0">
                  <a:pos x="connsiteX0" y="connsiteY0"/>
                </a:cxn>
                <a:cxn ang="0">
                  <a:pos x="connsiteX1" y="connsiteY1"/>
                </a:cxn>
                <a:cxn ang="0">
                  <a:pos x="connsiteX2" y="connsiteY2"/>
                </a:cxn>
                <a:cxn ang="0">
                  <a:pos x="connsiteX3" y="connsiteY3"/>
                </a:cxn>
              </a:cxnLst>
              <a:rect l="l" t="t" r="r" b="b"/>
              <a:pathLst>
                <a:path w="2766021" h="1453418">
                  <a:moveTo>
                    <a:pt x="0" y="0"/>
                  </a:moveTo>
                  <a:lnTo>
                    <a:pt x="2766022" y="0"/>
                  </a:lnTo>
                  <a:lnTo>
                    <a:pt x="2766022" y="1453419"/>
                  </a:lnTo>
                  <a:lnTo>
                    <a:pt x="0" y="1453419"/>
                  </a:lnTo>
                  <a:close/>
                </a:path>
              </a:pathLst>
            </a:custGeom>
            <a:ln>
              <a:noFill/>
            </a:ln>
          </p:spPr>
          <p:style>
            <a:lnRef idx="1">
              <a:schemeClr val="dk1"/>
            </a:lnRef>
            <a:fillRef idx="2">
              <a:schemeClr val="dk1"/>
            </a:fillRef>
            <a:effectRef idx="1">
              <a:schemeClr val="dk1"/>
            </a:effectRef>
            <a:fontRef idx="minor">
              <a:schemeClr val="dk1"/>
            </a:fontRef>
          </p:style>
          <p:txBody>
            <a:bodyPr rtlCol="0" anchor="ctr"/>
            <a:lstStyle/>
            <a:p>
              <a:endParaRPr lang="en-GB" sz="1604"/>
            </a:p>
          </p:txBody>
        </p:sp>
        <p:sp>
          <p:nvSpPr>
            <p:cNvPr id="59" name="TextBox 58">
              <a:extLst>
                <a:ext uri="{FF2B5EF4-FFF2-40B4-BE49-F238E27FC236}">
                  <a16:creationId xmlns:a16="http://schemas.microsoft.com/office/drawing/2014/main" xmlns="" id="{83B43C46-BC17-4B86-A836-F5E60A28A234}"/>
                </a:ext>
              </a:extLst>
            </p:cNvPr>
            <p:cNvSpPr txBox="1"/>
            <p:nvPr/>
          </p:nvSpPr>
          <p:spPr>
            <a:xfrm>
              <a:off x="9131949" y="1541110"/>
              <a:ext cx="2472054" cy="1815882"/>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i="1" dirty="0">
                  <a:latin typeface="Arial" panose="020B0604020202020204" pitchFamily="34" charset="0"/>
                  <a:cs typeface="Arial" panose="020B0604020202020204" pitchFamily="34" charset="0"/>
                </a:rPr>
                <a:t>Initial risk assessments of employees exposed to vibration are required to establish an appropriate set of controls and determine if occupational health screening is required.</a:t>
              </a:r>
            </a:p>
            <a:p>
              <a:endParaRPr lang="en-US" sz="1400" i="1" dirty="0">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xmlns="" id="{5C1ACF68-5408-4283-94A0-65C92432D8E0}"/>
              </a:ext>
            </a:extLst>
          </p:cNvPr>
          <p:cNvGrpSpPr/>
          <p:nvPr/>
        </p:nvGrpSpPr>
        <p:grpSpPr>
          <a:xfrm>
            <a:off x="9103375" y="4654717"/>
            <a:ext cx="2412675" cy="1860902"/>
            <a:chOff x="9131950" y="3692692"/>
            <a:chExt cx="2412675" cy="1860902"/>
          </a:xfrm>
        </p:grpSpPr>
        <p:sp>
          <p:nvSpPr>
            <p:cNvPr id="48" name="Freeform: Shape 47">
              <a:extLst>
                <a:ext uri="{FF2B5EF4-FFF2-40B4-BE49-F238E27FC236}">
                  <a16:creationId xmlns:a16="http://schemas.microsoft.com/office/drawing/2014/main" xmlns="" id="{3C3780AC-F9C5-4FBB-8C1F-301D8C2EA7A4}"/>
                </a:ext>
              </a:extLst>
            </p:cNvPr>
            <p:cNvSpPr/>
            <p:nvPr/>
          </p:nvSpPr>
          <p:spPr>
            <a:xfrm>
              <a:off x="9131950" y="3692692"/>
              <a:ext cx="2412675" cy="1860902"/>
            </a:xfrm>
            <a:custGeom>
              <a:avLst/>
              <a:gdLst>
                <a:gd name="connsiteX0" fmla="*/ 0 w 2766021"/>
                <a:gd name="connsiteY0" fmla="*/ 0 h 863753"/>
                <a:gd name="connsiteX1" fmla="*/ 2766022 w 2766021"/>
                <a:gd name="connsiteY1" fmla="*/ 0 h 863753"/>
                <a:gd name="connsiteX2" fmla="*/ 2766022 w 2766021"/>
                <a:gd name="connsiteY2" fmla="*/ 863753 h 863753"/>
                <a:gd name="connsiteX3" fmla="*/ 0 w 2766021"/>
                <a:gd name="connsiteY3" fmla="*/ 863753 h 863753"/>
              </a:gdLst>
              <a:ahLst/>
              <a:cxnLst>
                <a:cxn ang="0">
                  <a:pos x="connsiteX0" y="connsiteY0"/>
                </a:cxn>
                <a:cxn ang="0">
                  <a:pos x="connsiteX1" y="connsiteY1"/>
                </a:cxn>
                <a:cxn ang="0">
                  <a:pos x="connsiteX2" y="connsiteY2"/>
                </a:cxn>
                <a:cxn ang="0">
                  <a:pos x="connsiteX3" y="connsiteY3"/>
                </a:cxn>
              </a:cxnLst>
              <a:rect l="l" t="t" r="r" b="b"/>
              <a:pathLst>
                <a:path w="2766021" h="863753">
                  <a:moveTo>
                    <a:pt x="0" y="0"/>
                  </a:moveTo>
                  <a:lnTo>
                    <a:pt x="2766022" y="0"/>
                  </a:lnTo>
                  <a:lnTo>
                    <a:pt x="2766022" y="863753"/>
                  </a:lnTo>
                  <a:lnTo>
                    <a:pt x="0" y="863753"/>
                  </a:lnTo>
                  <a:close/>
                </a:path>
              </a:pathLst>
            </a:custGeom>
            <a:ln>
              <a:noFill/>
            </a:ln>
          </p:spPr>
          <p:style>
            <a:lnRef idx="1">
              <a:schemeClr val="accent3"/>
            </a:lnRef>
            <a:fillRef idx="2">
              <a:schemeClr val="accent3"/>
            </a:fillRef>
            <a:effectRef idx="1">
              <a:schemeClr val="accent3"/>
            </a:effectRef>
            <a:fontRef idx="minor">
              <a:schemeClr val="dk1"/>
            </a:fontRef>
          </p:style>
          <p:txBody>
            <a:bodyPr rtlCol="0" anchor="ctr"/>
            <a:lstStyle/>
            <a:p>
              <a:endParaRPr lang="en-GB" sz="1604"/>
            </a:p>
          </p:txBody>
        </p:sp>
        <p:sp>
          <p:nvSpPr>
            <p:cNvPr id="60" name="TextBox 59">
              <a:extLst>
                <a:ext uri="{FF2B5EF4-FFF2-40B4-BE49-F238E27FC236}">
                  <a16:creationId xmlns:a16="http://schemas.microsoft.com/office/drawing/2014/main" xmlns="" id="{CC479C99-111F-4A06-8946-91C977F3CAD0}"/>
                </a:ext>
              </a:extLst>
            </p:cNvPr>
            <p:cNvSpPr txBox="1"/>
            <p:nvPr/>
          </p:nvSpPr>
          <p:spPr>
            <a:xfrm>
              <a:off x="9211336" y="3844786"/>
              <a:ext cx="2303098" cy="160043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i="1" dirty="0">
                  <a:latin typeface="Arial" panose="020B0604020202020204" pitchFamily="34" charset="0"/>
                  <a:cs typeface="Arial" panose="020B0604020202020204" pitchFamily="34" charset="0"/>
                </a:rPr>
                <a:t>Monitoring can help validate risk assessments.</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Tool mounted and wearable on the wrist devices can be used to monitor HAV exposure. </a:t>
              </a:r>
              <a:endParaRPr lang="en-GB" sz="1400" i="1" dirty="0">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37498087-8D16-434B-AD25-26472990075B}"/>
              </a:ext>
            </a:extLst>
          </p:cNvPr>
          <p:cNvGrpSpPr/>
          <p:nvPr/>
        </p:nvGrpSpPr>
        <p:grpSpPr>
          <a:xfrm>
            <a:off x="1307216" y="2468089"/>
            <a:ext cx="2268126" cy="1184206"/>
            <a:chOff x="1209349" y="2716163"/>
            <a:chExt cx="2268126" cy="1184206"/>
          </a:xfrm>
        </p:grpSpPr>
        <p:sp>
          <p:nvSpPr>
            <p:cNvPr id="30" name="Freeform: Shape 29">
              <a:extLst>
                <a:ext uri="{FF2B5EF4-FFF2-40B4-BE49-F238E27FC236}">
                  <a16:creationId xmlns:a16="http://schemas.microsoft.com/office/drawing/2014/main" xmlns="" id="{5FB27929-F870-473A-8425-FD188936ED90}"/>
                </a:ext>
              </a:extLst>
            </p:cNvPr>
            <p:cNvSpPr/>
            <p:nvPr/>
          </p:nvSpPr>
          <p:spPr>
            <a:xfrm>
              <a:off x="1209349" y="2716163"/>
              <a:ext cx="2268126" cy="1184206"/>
            </a:xfrm>
            <a:custGeom>
              <a:avLst/>
              <a:gdLst>
                <a:gd name="connsiteX0" fmla="*/ 0 w 2457987"/>
                <a:gd name="connsiteY0" fmla="*/ 0 h 1145384"/>
                <a:gd name="connsiteX1" fmla="*/ 2457988 w 2457987"/>
                <a:gd name="connsiteY1" fmla="*/ 0 h 1145384"/>
                <a:gd name="connsiteX2" fmla="*/ 2457988 w 2457987"/>
                <a:gd name="connsiteY2" fmla="*/ 1145384 h 1145384"/>
                <a:gd name="connsiteX3" fmla="*/ 0 w 2457987"/>
                <a:gd name="connsiteY3" fmla="*/ 1145384 h 1145384"/>
              </a:gdLst>
              <a:ahLst/>
              <a:cxnLst>
                <a:cxn ang="0">
                  <a:pos x="connsiteX0" y="connsiteY0"/>
                </a:cxn>
                <a:cxn ang="0">
                  <a:pos x="connsiteX1" y="connsiteY1"/>
                </a:cxn>
                <a:cxn ang="0">
                  <a:pos x="connsiteX2" y="connsiteY2"/>
                </a:cxn>
                <a:cxn ang="0">
                  <a:pos x="connsiteX3" y="connsiteY3"/>
                </a:cxn>
              </a:cxnLst>
              <a:rect l="l" t="t" r="r" b="b"/>
              <a:pathLst>
                <a:path w="2457987" h="1145384">
                  <a:moveTo>
                    <a:pt x="0" y="0"/>
                  </a:moveTo>
                  <a:lnTo>
                    <a:pt x="2457988" y="0"/>
                  </a:lnTo>
                  <a:lnTo>
                    <a:pt x="2457988" y="1145384"/>
                  </a:lnTo>
                  <a:lnTo>
                    <a:pt x="0" y="1145384"/>
                  </a:lnTo>
                  <a:close/>
                </a:path>
              </a:pathLst>
            </a:custGeom>
            <a:ln>
              <a:noFill/>
            </a:ln>
          </p:spPr>
          <p:style>
            <a:lnRef idx="1">
              <a:schemeClr val="dk1"/>
            </a:lnRef>
            <a:fillRef idx="2">
              <a:schemeClr val="dk1"/>
            </a:fillRef>
            <a:effectRef idx="1">
              <a:schemeClr val="dk1"/>
            </a:effectRef>
            <a:fontRef idx="minor">
              <a:schemeClr val="dk1"/>
            </a:fontRef>
          </p:style>
          <p:txBody>
            <a:bodyPr rtlCol="0" anchor="ctr"/>
            <a:lstStyle/>
            <a:p>
              <a:endParaRPr lang="en-GB" sz="1604"/>
            </a:p>
          </p:txBody>
        </p:sp>
        <p:sp>
          <p:nvSpPr>
            <p:cNvPr id="61" name="TextBox 60">
              <a:extLst>
                <a:ext uri="{FF2B5EF4-FFF2-40B4-BE49-F238E27FC236}">
                  <a16:creationId xmlns:a16="http://schemas.microsoft.com/office/drawing/2014/main" xmlns="" id="{9BE5E432-6CDE-4C0C-B3B1-7AF442B08413}"/>
                </a:ext>
              </a:extLst>
            </p:cNvPr>
            <p:cNvSpPr txBox="1"/>
            <p:nvPr/>
          </p:nvSpPr>
          <p:spPr>
            <a:xfrm>
              <a:off x="1242655" y="2809791"/>
              <a:ext cx="2113288" cy="954107"/>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i="1" dirty="0">
                  <a:latin typeface="Arial" panose="020B0604020202020204" pitchFamily="34" charset="0"/>
                  <a:cs typeface="Arial" panose="020B0604020202020204" pitchFamily="34" charset="0"/>
                </a:rPr>
                <a:t>Review the performance of controls and identify improvements to reduce risk ALARP.</a:t>
              </a:r>
              <a:endParaRPr lang="en-GB" sz="1400" i="1" dirty="0">
                <a:latin typeface="Arial" panose="020B0604020202020204" pitchFamily="34" charset="0"/>
                <a:cs typeface="Arial" panose="020B0604020202020204" pitchFamily="34" charset="0"/>
              </a:endParaRPr>
            </a:p>
          </p:txBody>
        </p:sp>
      </p:grpSp>
      <p:sp>
        <p:nvSpPr>
          <p:cNvPr id="40" name="Freeform: Shape 39">
            <a:extLst>
              <a:ext uri="{FF2B5EF4-FFF2-40B4-BE49-F238E27FC236}">
                <a16:creationId xmlns:a16="http://schemas.microsoft.com/office/drawing/2014/main" xmlns="" id="{DF416D36-E583-42BB-86F9-E0E1D845062B}"/>
              </a:ext>
            </a:extLst>
          </p:cNvPr>
          <p:cNvSpPr/>
          <p:nvPr/>
        </p:nvSpPr>
        <p:spPr>
          <a:xfrm>
            <a:off x="1391581" y="4334353"/>
            <a:ext cx="2268126" cy="1802124"/>
          </a:xfrm>
          <a:custGeom>
            <a:avLst/>
            <a:gdLst>
              <a:gd name="connsiteX0" fmla="*/ 0 w 2457987"/>
              <a:gd name="connsiteY0" fmla="*/ 0 h 707850"/>
              <a:gd name="connsiteX1" fmla="*/ 2457988 w 2457987"/>
              <a:gd name="connsiteY1" fmla="*/ 0 h 707850"/>
              <a:gd name="connsiteX2" fmla="*/ 2457988 w 2457987"/>
              <a:gd name="connsiteY2" fmla="*/ 707850 h 707850"/>
              <a:gd name="connsiteX3" fmla="*/ 0 w 2457987"/>
              <a:gd name="connsiteY3" fmla="*/ 707850 h 707850"/>
            </a:gdLst>
            <a:ahLst/>
            <a:cxnLst>
              <a:cxn ang="0">
                <a:pos x="connsiteX0" y="connsiteY0"/>
              </a:cxn>
              <a:cxn ang="0">
                <a:pos x="connsiteX1" y="connsiteY1"/>
              </a:cxn>
              <a:cxn ang="0">
                <a:pos x="connsiteX2" y="connsiteY2"/>
              </a:cxn>
              <a:cxn ang="0">
                <a:pos x="connsiteX3" y="connsiteY3"/>
              </a:cxn>
            </a:cxnLst>
            <a:rect l="l" t="t" r="r" b="b"/>
            <a:pathLst>
              <a:path w="2457987" h="707850">
                <a:moveTo>
                  <a:pt x="0" y="0"/>
                </a:moveTo>
                <a:lnTo>
                  <a:pt x="2457988" y="0"/>
                </a:lnTo>
                <a:lnTo>
                  <a:pt x="2457988" y="707850"/>
                </a:lnTo>
                <a:lnTo>
                  <a:pt x="0" y="707850"/>
                </a:lnTo>
                <a:close/>
              </a:path>
            </a:pathLst>
          </a:custGeom>
          <a:ln>
            <a:noFill/>
          </a:ln>
        </p:spPr>
        <p:style>
          <a:lnRef idx="1">
            <a:schemeClr val="dk1"/>
          </a:lnRef>
          <a:fillRef idx="2">
            <a:schemeClr val="dk1"/>
          </a:fillRef>
          <a:effectRef idx="1">
            <a:schemeClr val="dk1"/>
          </a:effectRef>
          <a:fontRef idx="minor">
            <a:schemeClr val="dk1"/>
          </a:fontRef>
        </p:style>
        <p:txBody>
          <a:bodyPr rtlCol="0" anchor="ctr"/>
          <a:lstStyle/>
          <a:p>
            <a:endParaRPr lang="en-GB" sz="1604"/>
          </a:p>
        </p:txBody>
      </p:sp>
      <p:sp>
        <p:nvSpPr>
          <p:cNvPr id="62" name="TextBox 61">
            <a:extLst>
              <a:ext uri="{FF2B5EF4-FFF2-40B4-BE49-F238E27FC236}">
                <a16:creationId xmlns:a16="http://schemas.microsoft.com/office/drawing/2014/main" xmlns="" id="{E6FEE8E8-23F3-4E41-A90E-2F77BCD4B013}"/>
              </a:ext>
            </a:extLst>
          </p:cNvPr>
          <p:cNvSpPr txBox="1"/>
          <p:nvPr/>
        </p:nvSpPr>
        <p:spPr>
          <a:xfrm>
            <a:off x="1428218" y="4396667"/>
            <a:ext cx="2196470" cy="1600438"/>
          </a:xfrm>
          <a:prstGeom prst="rect">
            <a:avLst/>
          </a:prstGeom>
          <a:ln>
            <a:no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1400" i="1" dirty="0">
                <a:latin typeface="Arial" panose="020B0604020202020204" pitchFamily="34" charset="0"/>
                <a:cs typeface="Arial" panose="020B0604020202020204" pitchFamily="34" charset="0"/>
              </a:rPr>
              <a:t>Are monitored risk levels in keeping with initial assessment</a:t>
            </a:r>
          </a:p>
          <a:p>
            <a:endParaRPr lang="en-US" sz="1400" i="1" dirty="0">
              <a:latin typeface="Arial" panose="020B0604020202020204" pitchFamily="34" charset="0"/>
              <a:cs typeface="Arial" panose="020B0604020202020204" pitchFamily="34" charset="0"/>
            </a:endParaRPr>
          </a:p>
          <a:p>
            <a:r>
              <a:rPr lang="en-US" sz="1400" i="1" dirty="0">
                <a:latin typeface="Arial" panose="020B0604020202020204" pitchFamily="34" charset="0"/>
                <a:cs typeface="Arial" panose="020B0604020202020204" pitchFamily="34" charset="0"/>
              </a:rPr>
              <a:t>Have control measures resulted in risk levels desired </a:t>
            </a:r>
            <a:endParaRPr lang="en-GB"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174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men wearing hard hats&#10;&#10;Description automatically generated with low confidence">
            <a:extLst>
              <a:ext uri="{FF2B5EF4-FFF2-40B4-BE49-F238E27FC236}">
                <a16:creationId xmlns:a16="http://schemas.microsoft.com/office/drawing/2014/main" xmlns="" id="{511E9286-0665-46FA-AAF4-9F6CD1FD2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0"/>
            <a:ext cx="11588750" cy="6858000"/>
          </a:xfrm>
          <a:prstGeom prst="rect">
            <a:avLst/>
          </a:prstGeom>
        </p:spPr>
      </p:pic>
      <p:sp>
        <p:nvSpPr>
          <p:cNvPr id="25603" name="Text Placeholder 2">
            <a:extLst>
              <a:ext uri="{FF2B5EF4-FFF2-40B4-BE49-F238E27FC236}">
                <a16:creationId xmlns:a16="http://schemas.microsoft.com/office/drawing/2014/main" xmlns="" id="{FBDD5F7A-4AA8-4226-9300-96CEA8EF2FA0}"/>
              </a:ext>
            </a:extLst>
          </p:cNvPr>
          <p:cNvSpPr>
            <a:spLocks noGrp="1" noChangeArrowheads="1"/>
          </p:cNvSpPr>
          <p:nvPr>
            <p:ph type="body" idx="1"/>
          </p:nvPr>
        </p:nvSpPr>
        <p:spPr>
          <a:xfrm>
            <a:off x="1187450" y="2262188"/>
            <a:ext cx="3930650" cy="1627187"/>
          </a:xfrm>
        </p:spPr>
        <p:txBody>
          <a:bodyPr>
            <a:normAutofit fontScale="85000" lnSpcReduction="10000"/>
          </a:bodyPr>
          <a:lstStyle/>
          <a:p>
            <a:pPr>
              <a:lnSpc>
                <a:spcPct val="110000"/>
              </a:lnSpc>
            </a:pPr>
            <a:r>
              <a:rPr lang="en-US" altLang="en-US" b="1" dirty="0"/>
              <a:t>HAVWEAR</a:t>
            </a:r>
            <a:r>
              <a:rPr lang="en-US" altLang="en-US" dirty="0"/>
              <a:t> is a wearable device giving unique insight into individual exposure levels to Hand Arm Vibration and personal alarms to directly influence </a:t>
            </a:r>
            <a:r>
              <a:rPr lang="en-US" altLang="en-US" dirty="0" err="1"/>
              <a:t>behaviour</a:t>
            </a:r>
            <a:r>
              <a:rPr lang="en-US" altLang="en-US" dirty="0"/>
              <a:t>.</a:t>
            </a:r>
          </a:p>
        </p:txBody>
      </p:sp>
      <p:sp>
        <p:nvSpPr>
          <p:cNvPr id="25604" name="Footer Placeholder 3">
            <a:extLst>
              <a:ext uri="{FF2B5EF4-FFF2-40B4-BE49-F238E27FC236}">
                <a16:creationId xmlns:a16="http://schemas.microsoft.com/office/drawing/2014/main" xmlns="" id="{D4A58119-3A8D-42A4-9B9B-9FF38AD8EDAD}"/>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25605" name="Text Placeholder 4">
            <a:extLst>
              <a:ext uri="{FF2B5EF4-FFF2-40B4-BE49-F238E27FC236}">
                <a16:creationId xmlns:a16="http://schemas.microsoft.com/office/drawing/2014/main" xmlns="" id="{FF7CA3B7-57E7-43A0-99BD-745E7418A997}"/>
              </a:ext>
            </a:extLst>
          </p:cNvPr>
          <p:cNvSpPr>
            <a:spLocks noGrp="1" noChangeArrowheads="1"/>
          </p:cNvSpPr>
          <p:nvPr>
            <p:ph type="body" sz="quarter" idx="13"/>
          </p:nvPr>
        </p:nvSpPr>
        <p:spPr>
          <a:xfrm>
            <a:off x="1187448" y="4005263"/>
            <a:ext cx="3508377" cy="2176462"/>
          </a:xfrm>
        </p:spPr>
        <p:txBody>
          <a:bodyPr>
            <a:noAutofit/>
          </a:bodyPr>
          <a:lstStyle/>
          <a:p>
            <a:pPr>
              <a:lnSpc>
                <a:spcPct val="100000"/>
              </a:lnSpc>
            </a:pPr>
            <a:r>
              <a:rPr lang="en-US" altLang="en-US" sz="1600" dirty="0">
                <a:solidFill>
                  <a:srgbClr val="CAFD00"/>
                </a:solidFill>
              </a:rPr>
              <a:t>More powerfully, combining the </a:t>
            </a:r>
            <a:r>
              <a:rPr lang="en-US" altLang="en-US" sz="1600" b="1" dirty="0">
                <a:solidFill>
                  <a:srgbClr val="CAFD00"/>
                </a:solidFill>
              </a:rPr>
              <a:t>HAVWEAR</a:t>
            </a:r>
            <a:r>
              <a:rPr lang="en-US" altLang="en-US" sz="1600" dirty="0">
                <a:solidFill>
                  <a:srgbClr val="CAFD00"/>
                </a:solidFill>
              </a:rPr>
              <a:t> with automatic data capture to the rich environment of the </a:t>
            </a:r>
            <a:r>
              <a:rPr lang="en-US" altLang="en-US" sz="1600" b="1" dirty="0">
                <a:solidFill>
                  <a:srgbClr val="CAFD00"/>
                </a:solidFill>
              </a:rPr>
              <a:t>Reactec Analytics</a:t>
            </a:r>
            <a:r>
              <a:rPr lang="en-US" altLang="en-US" sz="1600" dirty="0">
                <a:solidFill>
                  <a:srgbClr val="CAFD00"/>
                </a:solidFill>
              </a:rPr>
              <a:t>, all levels of management have enabling information to effectively manage the HAV exposure of their workforce at their finger tips </a:t>
            </a:r>
          </a:p>
          <a:p>
            <a:pPr>
              <a:lnSpc>
                <a:spcPct val="100000"/>
              </a:lnSpc>
            </a:pPr>
            <a:endParaRPr lang="en-GB" altLang="en-US" sz="1600" dirty="0">
              <a:solidFill>
                <a:srgbClr val="CAFD00"/>
              </a:solidFill>
            </a:endParaRPr>
          </a:p>
        </p:txBody>
      </p:sp>
      <p:grpSp>
        <p:nvGrpSpPr>
          <p:cNvPr id="13" name="Group 12">
            <a:extLst>
              <a:ext uri="{FF2B5EF4-FFF2-40B4-BE49-F238E27FC236}">
                <a16:creationId xmlns:a16="http://schemas.microsoft.com/office/drawing/2014/main" xmlns="" id="{327EEA52-AD17-4935-AD50-66F15E5D6FAE}"/>
              </a:ext>
            </a:extLst>
          </p:cNvPr>
          <p:cNvGrpSpPr/>
          <p:nvPr/>
        </p:nvGrpSpPr>
        <p:grpSpPr>
          <a:xfrm>
            <a:off x="1187354" y="663297"/>
            <a:ext cx="3090331" cy="1340682"/>
            <a:chOff x="1187355" y="663297"/>
            <a:chExt cx="2620370" cy="1340682"/>
          </a:xfrm>
          <a:gradFill flip="none" rotWithShape="1">
            <a:gsLst>
              <a:gs pos="0">
                <a:schemeClr val="accent4"/>
              </a:gs>
              <a:gs pos="50000">
                <a:schemeClr val="accent2"/>
              </a:gs>
              <a:gs pos="100000">
                <a:schemeClr val="accent2"/>
              </a:gs>
            </a:gsLst>
            <a:lin ang="0" scaled="0"/>
            <a:tileRect/>
          </a:gradFill>
        </p:grpSpPr>
        <p:sp>
          <p:nvSpPr>
            <p:cNvPr id="14" name="Rectangle 13">
              <a:extLst>
                <a:ext uri="{FF2B5EF4-FFF2-40B4-BE49-F238E27FC236}">
                  <a16:creationId xmlns:a16="http://schemas.microsoft.com/office/drawing/2014/main" xmlns="" id="{F51ED5A2-2FC5-4C5C-A624-DE1761490FD5}"/>
                </a:ext>
              </a:extLst>
            </p:cNvPr>
            <p:cNvSpPr/>
            <p:nvPr/>
          </p:nvSpPr>
          <p:spPr>
            <a:xfrm>
              <a:off x="1187355" y="1331118"/>
              <a:ext cx="2620370"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15" name="Rectangle 14">
              <a:extLst>
                <a:ext uri="{FF2B5EF4-FFF2-40B4-BE49-F238E27FC236}">
                  <a16:creationId xmlns:a16="http://schemas.microsoft.com/office/drawing/2014/main" xmlns="" id="{929AE7F2-B18D-4FAC-B417-68402743560E}"/>
                </a:ext>
              </a:extLst>
            </p:cNvPr>
            <p:cNvSpPr/>
            <p:nvPr/>
          </p:nvSpPr>
          <p:spPr>
            <a:xfrm>
              <a:off x="1187355" y="663297"/>
              <a:ext cx="1992573" cy="67286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grpSp>
      <p:sp>
        <p:nvSpPr>
          <p:cNvPr id="2" name="Title 1">
            <a:extLst>
              <a:ext uri="{FF2B5EF4-FFF2-40B4-BE49-F238E27FC236}">
                <a16:creationId xmlns:a16="http://schemas.microsoft.com/office/drawing/2014/main" xmlns="" id="{30A3E995-112E-4DBB-9893-0ECBABB42A66}"/>
              </a:ext>
            </a:extLst>
          </p:cNvPr>
          <p:cNvSpPr>
            <a:spLocks noGrp="1"/>
          </p:cNvSpPr>
          <p:nvPr>
            <p:ph type="title"/>
          </p:nvPr>
        </p:nvSpPr>
        <p:spPr>
          <a:xfrm>
            <a:off x="1229950" y="705921"/>
            <a:ext cx="3005138" cy="1325562"/>
          </a:xfrm>
        </p:spPr>
        <p:txBody>
          <a:bodyPr rtlCol="0"/>
          <a:lstStyle/>
          <a:p>
            <a:pPr fontAlgn="auto">
              <a:spcAft>
                <a:spcPts val="0"/>
              </a:spcAft>
              <a:defRPr/>
            </a:pPr>
            <a:r>
              <a:rPr lang="en-GB" dirty="0"/>
              <a:t>HAVS</a:t>
            </a:r>
            <a:br>
              <a:rPr lang="en-GB" dirty="0"/>
            </a:br>
            <a:r>
              <a:rPr lang="en-GB" dirty="0"/>
              <a:t>prevention</a:t>
            </a:r>
          </a:p>
        </p:txBody>
      </p:sp>
      <p:sp>
        <p:nvSpPr>
          <p:cNvPr id="25608" name="Slide Number Placeholder 15">
            <a:extLst>
              <a:ext uri="{FF2B5EF4-FFF2-40B4-BE49-F238E27FC236}">
                <a16:creationId xmlns:a16="http://schemas.microsoft.com/office/drawing/2014/main" xmlns="" id="{C1D746B1-E3E5-4416-B9C9-6466524244F4}"/>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D0765820-8A04-4DB0-9BA4-29FF6849A5FA}" type="slidenum">
              <a:rPr lang="en-GB" altLang="en-US">
                <a:solidFill>
                  <a:schemeClr val="bg1"/>
                </a:solidFill>
              </a:rPr>
              <a:pPr fontAlgn="base">
                <a:spcBef>
                  <a:spcPct val="0"/>
                </a:spcBef>
                <a:spcAft>
                  <a:spcPct val="0"/>
                </a:spcAft>
              </a:pPr>
              <a:t>13</a:t>
            </a:fld>
            <a:endParaRPr lang="en-GB" altLang="en-US">
              <a:solidFill>
                <a:schemeClr val="bg1"/>
              </a:solidFill>
            </a:endParaRPr>
          </a:p>
        </p:txBody>
      </p:sp>
    </p:spTree>
    <p:extLst>
      <p:ext uri="{BB962C8B-B14F-4D97-AF65-F5344CB8AC3E}">
        <p14:creationId xmlns:p14="http://schemas.microsoft.com/office/powerpoint/2010/main" val="105977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dark, accessory&#10;&#10;Description automatically generated">
            <a:extLst>
              <a:ext uri="{FF2B5EF4-FFF2-40B4-BE49-F238E27FC236}">
                <a16:creationId xmlns:a16="http://schemas.microsoft.com/office/drawing/2014/main" xmlns="" id="{D8454E98-B425-434E-AD59-5A404350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16" y="0"/>
            <a:ext cx="11588750" cy="6858000"/>
          </a:xfrm>
          <a:prstGeom prst="rect">
            <a:avLst/>
          </a:prstGeom>
        </p:spPr>
      </p:pic>
      <p:sp>
        <p:nvSpPr>
          <p:cNvPr id="30722" name="Footer Placeholder 2">
            <a:extLst>
              <a:ext uri="{FF2B5EF4-FFF2-40B4-BE49-F238E27FC236}">
                <a16:creationId xmlns:a16="http://schemas.microsoft.com/office/drawing/2014/main" xmlns="" id="{4E52EED3-0959-46DD-A0E9-6EDA63706C76}"/>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0733" name="Slide Number Placeholder 33">
            <a:extLst>
              <a:ext uri="{FF2B5EF4-FFF2-40B4-BE49-F238E27FC236}">
                <a16:creationId xmlns:a16="http://schemas.microsoft.com/office/drawing/2014/main" xmlns="" id="{A6A31F02-4024-465B-A4F8-2DA7792D1D4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48ED358-431C-471B-9BCE-9859661B7490}" type="slidenum">
              <a:rPr lang="en-GB" altLang="en-US" smtClean="0">
                <a:solidFill>
                  <a:schemeClr val="bg1"/>
                </a:solidFill>
              </a:rPr>
              <a:pPr fontAlgn="base">
                <a:spcBef>
                  <a:spcPct val="0"/>
                </a:spcBef>
                <a:spcAft>
                  <a:spcPct val="0"/>
                </a:spcAft>
              </a:pPr>
              <a:t>14</a:t>
            </a:fld>
            <a:endParaRPr lang="en-GB" altLang="en-US">
              <a:solidFill>
                <a:schemeClr val="bg1"/>
              </a:solidFill>
            </a:endParaRPr>
          </a:p>
        </p:txBody>
      </p:sp>
      <p:pic>
        <p:nvPicPr>
          <p:cNvPr id="7" name="Picture 6" descr="A picture containing person, outdoor&#10;&#10;Description automatically generated">
            <a:extLst>
              <a:ext uri="{FF2B5EF4-FFF2-40B4-BE49-F238E27FC236}">
                <a16:creationId xmlns:a16="http://schemas.microsoft.com/office/drawing/2014/main" xmlns="" id="{49FDAC15-4471-42A9-ADE3-48A5C1A72A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33" t="32236" r="35813" b="14286"/>
          <a:stretch/>
        </p:blipFill>
        <p:spPr>
          <a:xfrm>
            <a:off x="1042518" y="3113095"/>
            <a:ext cx="2636162" cy="1899819"/>
          </a:xfrm>
          <a:prstGeom prst="roundRect">
            <a:avLst>
              <a:gd name="adj" fmla="val 166"/>
            </a:avLst>
          </a:prstGeom>
          <a:ln w="38100">
            <a:solidFill>
              <a:srgbClr val="CAFD00"/>
            </a:solidFill>
          </a:ln>
        </p:spPr>
      </p:pic>
      <p:sp>
        <p:nvSpPr>
          <p:cNvPr id="9" name="TextBox 8">
            <a:extLst>
              <a:ext uri="{FF2B5EF4-FFF2-40B4-BE49-F238E27FC236}">
                <a16:creationId xmlns:a16="http://schemas.microsoft.com/office/drawing/2014/main" xmlns="" id="{533D7DF5-D966-4862-8D2A-26598D7BED72}"/>
              </a:ext>
            </a:extLst>
          </p:cNvPr>
          <p:cNvSpPr txBox="1"/>
          <p:nvPr/>
        </p:nvSpPr>
        <p:spPr>
          <a:xfrm>
            <a:off x="4141253" y="3383474"/>
            <a:ext cx="1811383" cy="41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050" dirty="0"/>
              <a:t>Pre-determined expected vibration magnitude</a:t>
            </a:r>
          </a:p>
        </p:txBody>
      </p:sp>
      <p:sp>
        <p:nvSpPr>
          <p:cNvPr id="13" name="TextBox 12">
            <a:extLst>
              <a:ext uri="{FF2B5EF4-FFF2-40B4-BE49-F238E27FC236}">
                <a16:creationId xmlns:a16="http://schemas.microsoft.com/office/drawing/2014/main" xmlns="" id="{0FBD2DD5-F77F-4007-8459-AF7023554FED}"/>
              </a:ext>
            </a:extLst>
          </p:cNvPr>
          <p:cNvSpPr txBox="1"/>
          <p:nvPr/>
        </p:nvSpPr>
        <p:spPr>
          <a:xfrm>
            <a:off x="5712942" y="3039010"/>
            <a:ext cx="679269" cy="369332"/>
          </a:xfrm>
          <a:prstGeom prst="rect">
            <a:avLst/>
          </a:prstGeom>
          <a:noFill/>
        </p:spPr>
        <p:txBody>
          <a:bodyPr wrap="square" rtlCol="0">
            <a:spAutoFit/>
          </a:bodyPr>
          <a:lstStyle/>
          <a:p>
            <a:r>
              <a:rPr lang="en-GB" b="1" dirty="0">
                <a:solidFill>
                  <a:srgbClr val="CAFD00"/>
                </a:solidFill>
              </a:rPr>
              <a:t>2</a:t>
            </a:r>
          </a:p>
        </p:txBody>
      </p:sp>
      <p:grpSp>
        <p:nvGrpSpPr>
          <p:cNvPr id="30739" name="Group 30738">
            <a:extLst>
              <a:ext uri="{FF2B5EF4-FFF2-40B4-BE49-F238E27FC236}">
                <a16:creationId xmlns:a16="http://schemas.microsoft.com/office/drawing/2014/main" xmlns="" id="{CABD8CBE-B381-48FA-83D9-7AD6E054FA8F}"/>
              </a:ext>
            </a:extLst>
          </p:cNvPr>
          <p:cNvGrpSpPr/>
          <p:nvPr/>
        </p:nvGrpSpPr>
        <p:grpSpPr>
          <a:xfrm>
            <a:off x="7136861" y="2038518"/>
            <a:ext cx="1088571" cy="1219121"/>
            <a:chOff x="6774857" y="4624252"/>
            <a:chExt cx="1655449" cy="1975613"/>
          </a:xfrm>
        </p:grpSpPr>
        <p:sp>
          <p:nvSpPr>
            <p:cNvPr id="30720" name="Oval 30719">
              <a:extLst>
                <a:ext uri="{FF2B5EF4-FFF2-40B4-BE49-F238E27FC236}">
                  <a16:creationId xmlns:a16="http://schemas.microsoft.com/office/drawing/2014/main" xmlns="" id="{40152096-4E79-4E7A-949F-3F2395B6038F}"/>
                </a:ext>
              </a:extLst>
            </p:cNvPr>
            <p:cNvSpPr/>
            <p:nvPr/>
          </p:nvSpPr>
          <p:spPr>
            <a:xfrm>
              <a:off x="6774857" y="4936297"/>
              <a:ext cx="1655449" cy="1663568"/>
            </a:xfrm>
            <a:prstGeom prst="ellipse">
              <a:avLst/>
            </a:prstGeom>
            <a:noFill/>
            <a:ln w="85725">
              <a:solidFill>
                <a:srgbClr val="CAF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xmlns="" id="{D1960699-9C40-49DF-B753-B5350AB6786E}"/>
                </a:ext>
              </a:extLst>
            </p:cNvPr>
            <p:cNvGrpSpPr/>
            <p:nvPr/>
          </p:nvGrpSpPr>
          <p:grpSpPr>
            <a:xfrm>
              <a:off x="7306491" y="4624252"/>
              <a:ext cx="592183" cy="184591"/>
              <a:chOff x="7306491" y="4624252"/>
              <a:chExt cx="592183" cy="184591"/>
            </a:xfrm>
          </p:grpSpPr>
          <p:cxnSp>
            <p:nvCxnSpPr>
              <p:cNvPr id="25" name="Straight Connector 24">
                <a:extLst>
                  <a:ext uri="{FF2B5EF4-FFF2-40B4-BE49-F238E27FC236}">
                    <a16:creationId xmlns:a16="http://schemas.microsoft.com/office/drawing/2014/main" xmlns="" id="{A048AF9F-5943-432C-841F-2996AFB8DCC7}"/>
                  </a:ext>
                </a:extLst>
              </p:cNvPr>
              <p:cNvCxnSpPr>
                <a:cxnSpLocks/>
              </p:cNvCxnSpPr>
              <p:nvPr/>
            </p:nvCxnSpPr>
            <p:spPr>
              <a:xfrm>
                <a:off x="7306491" y="4624252"/>
                <a:ext cx="592183" cy="0"/>
              </a:xfrm>
              <a:prstGeom prst="line">
                <a:avLst/>
              </a:prstGeom>
              <a:ln w="76200" cap="sq"/>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xmlns="" id="{49F220C9-D612-488B-83B5-EE0DB954E480}"/>
                  </a:ext>
                </a:extLst>
              </p:cNvPr>
              <p:cNvCxnSpPr>
                <a:cxnSpLocks/>
              </p:cNvCxnSpPr>
              <p:nvPr/>
            </p:nvCxnSpPr>
            <p:spPr>
              <a:xfrm flipV="1">
                <a:off x="7602584" y="4662352"/>
                <a:ext cx="11157" cy="146491"/>
              </a:xfrm>
              <a:prstGeom prst="line">
                <a:avLst/>
              </a:prstGeom>
              <a:ln w="76200" cap="rnd"/>
            </p:spPr>
            <p:style>
              <a:lnRef idx="1">
                <a:schemeClr val="accent5"/>
              </a:lnRef>
              <a:fillRef idx="0">
                <a:schemeClr val="accent5"/>
              </a:fillRef>
              <a:effectRef idx="0">
                <a:schemeClr val="accent5"/>
              </a:effectRef>
              <a:fontRef idx="minor">
                <a:schemeClr val="tx1"/>
              </a:fontRef>
            </p:style>
          </p:cxnSp>
        </p:grpSp>
        <p:cxnSp>
          <p:nvCxnSpPr>
            <p:cNvPr id="58" name="Straight Connector 57">
              <a:extLst>
                <a:ext uri="{FF2B5EF4-FFF2-40B4-BE49-F238E27FC236}">
                  <a16:creationId xmlns:a16="http://schemas.microsoft.com/office/drawing/2014/main" xmlns="" id="{203CFC82-F53E-4343-AEDA-43BDA09AD030}"/>
                </a:ext>
              </a:extLst>
            </p:cNvPr>
            <p:cNvCxnSpPr>
              <a:cxnSpLocks/>
            </p:cNvCxnSpPr>
            <p:nvPr/>
          </p:nvCxnSpPr>
          <p:spPr>
            <a:xfrm rot="20340000">
              <a:off x="7582914" y="5675832"/>
              <a:ext cx="592183" cy="0"/>
            </a:xfrm>
            <a:prstGeom prst="line">
              <a:avLst/>
            </a:prstGeom>
            <a:ln w="76200" cap="sq"/>
          </p:spPr>
          <p:style>
            <a:lnRef idx="1">
              <a:schemeClr val="accent5"/>
            </a:lnRef>
            <a:fillRef idx="0">
              <a:schemeClr val="accent5"/>
            </a:fillRef>
            <a:effectRef idx="0">
              <a:schemeClr val="accent5"/>
            </a:effectRef>
            <a:fontRef idx="minor">
              <a:schemeClr val="tx1"/>
            </a:fontRef>
          </p:style>
        </p:cxnSp>
        <p:cxnSp>
          <p:nvCxnSpPr>
            <p:cNvPr id="30736" name="Straight Connector 30735">
              <a:extLst>
                <a:ext uri="{FF2B5EF4-FFF2-40B4-BE49-F238E27FC236}">
                  <a16:creationId xmlns:a16="http://schemas.microsoft.com/office/drawing/2014/main" xmlns="" id="{8E557968-4EAA-4061-84DF-7100E9E39CEA}"/>
                </a:ext>
              </a:extLst>
            </p:cNvPr>
            <p:cNvCxnSpPr>
              <a:cxnSpLocks noChangeAspect="1"/>
            </p:cNvCxnSpPr>
            <p:nvPr/>
          </p:nvCxnSpPr>
          <p:spPr>
            <a:xfrm rot="60000" flipH="1">
              <a:off x="7582917" y="5209432"/>
              <a:ext cx="360000" cy="39240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A74F6856-D6F9-4D85-A449-856334E1088C}"/>
                </a:ext>
              </a:extLst>
            </p:cNvPr>
            <p:cNvCxnSpPr>
              <a:cxnSpLocks noChangeAspect="1"/>
            </p:cNvCxnSpPr>
            <p:nvPr/>
          </p:nvCxnSpPr>
          <p:spPr>
            <a:xfrm rot="60000" flipH="1">
              <a:off x="7564469" y="5151740"/>
              <a:ext cx="297247" cy="324000"/>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2057FA5C-9574-4525-9779-54833EC5CF40}"/>
                </a:ext>
              </a:extLst>
            </p:cNvPr>
            <p:cNvCxnSpPr>
              <a:cxnSpLocks noChangeAspect="1"/>
            </p:cNvCxnSpPr>
            <p:nvPr/>
          </p:nvCxnSpPr>
          <p:spPr>
            <a:xfrm rot="60000" flipH="1">
              <a:off x="7591750" y="5267203"/>
              <a:ext cx="432000" cy="470882"/>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605882CE-340C-4A00-AD7E-AF831E32066D}"/>
                </a:ext>
              </a:extLst>
            </p:cNvPr>
            <p:cNvCxnSpPr>
              <a:cxnSpLocks noChangeAspect="1"/>
            </p:cNvCxnSpPr>
            <p:nvPr/>
          </p:nvCxnSpPr>
          <p:spPr>
            <a:xfrm rot="60000" flipH="1">
              <a:off x="7802682" y="5361210"/>
              <a:ext cx="288000" cy="31392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F57CAE6B-9C9C-4539-B91A-09825FB1B67C}"/>
                </a:ext>
              </a:extLst>
            </p:cNvPr>
            <p:cNvCxnSpPr>
              <a:cxnSpLocks noChangeAspect="1"/>
            </p:cNvCxnSpPr>
            <p:nvPr/>
          </p:nvCxnSpPr>
          <p:spPr>
            <a:xfrm rot="60000" flipH="1">
              <a:off x="7927197" y="5427263"/>
              <a:ext cx="216000" cy="23544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E693EDE2-ADB7-44A3-AFDF-7D26BCA7BD67}"/>
                </a:ext>
              </a:extLst>
            </p:cNvPr>
            <p:cNvCxnSpPr>
              <a:cxnSpLocks noChangeAspect="1"/>
            </p:cNvCxnSpPr>
            <p:nvPr/>
          </p:nvCxnSpPr>
          <p:spPr>
            <a:xfrm rot="60000" flipH="1">
              <a:off x="7565247" y="5141513"/>
              <a:ext cx="216000" cy="23544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06ADE3D5-F389-498B-9459-E96F5685C8BA}"/>
                </a:ext>
              </a:extLst>
            </p:cNvPr>
            <p:cNvCxnSpPr>
              <a:cxnSpLocks noChangeAspect="1"/>
            </p:cNvCxnSpPr>
            <p:nvPr/>
          </p:nvCxnSpPr>
          <p:spPr>
            <a:xfrm rot="60000" flipH="1">
              <a:off x="7556412" y="5102791"/>
              <a:ext cx="144000" cy="15696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xmlns="" id="{9C5812DA-DD41-4184-8DE7-B2D09A7F95B1}"/>
              </a:ext>
            </a:extLst>
          </p:cNvPr>
          <p:cNvSpPr txBox="1"/>
          <p:nvPr/>
        </p:nvSpPr>
        <p:spPr>
          <a:xfrm>
            <a:off x="6743798" y="3440503"/>
            <a:ext cx="1811383" cy="25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050" dirty="0"/>
              <a:t>Trigger time of Tool Use</a:t>
            </a:r>
          </a:p>
        </p:txBody>
      </p:sp>
      <p:cxnSp>
        <p:nvCxnSpPr>
          <p:cNvPr id="73" name="Straight Connector 72">
            <a:extLst>
              <a:ext uri="{FF2B5EF4-FFF2-40B4-BE49-F238E27FC236}">
                <a16:creationId xmlns:a16="http://schemas.microsoft.com/office/drawing/2014/main" xmlns="" id="{2484904D-7C69-46AB-94C6-90B6F6016260}"/>
              </a:ext>
            </a:extLst>
          </p:cNvPr>
          <p:cNvCxnSpPr>
            <a:cxnSpLocks/>
          </p:cNvCxnSpPr>
          <p:nvPr/>
        </p:nvCxnSpPr>
        <p:spPr>
          <a:xfrm flipV="1">
            <a:off x="3797208" y="4085803"/>
            <a:ext cx="4880067" cy="9283"/>
          </a:xfrm>
          <a:prstGeom prst="line">
            <a:avLst/>
          </a:prstGeom>
          <a:ln w="15875" cap="flat" cmpd="sng" algn="ctr">
            <a:solidFill>
              <a:schemeClr val="accent5"/>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pic>
        <p:nvPicPr>
          <p:cNvPr id="77" name="Picture 76" descr="A picture containing person, outdoor&#10;&#10;Description automatically generated">
            <a:extLst>
              <a:ext uri="{FF2B5EF4-FFF2-40B4-BE49-F238E27FC236}">
                <a16:creationId xmlns:a16="http://schemas.microsoft.com/office/drawing/2014/main" xmlns="" id="{D245B37B-B756-4245-BC49-66D8BDDD836F}"/>
              </a:ext>
            </a:extLst>
          </p:cNvPr>
          <p:cNvPicPr>
            <a:picLocks noChangeAspect="1"/>
          </p:cNvPicPr>
          <p:nvPr/>
        </p:nvPicPr>
        <p:blipFill rotWithShape="1">
          <a:blip r:embed="rId3">
            <a:extLst>
              <a:ext uri="{28A0092B-C50C-407E-A947-70E740481C1C}">
                <a14:useLocalDpi xmlns:a14="http://schemas.microsoft.com/office/drawing/2010/main" val="0"/>
              </a:ext>
            </a:extLst>
          </a:blip>
          <a:srcRect l="40431" t="57698" r="47838" b="27210"/>
          <a:stretch/>
        </p:blipFill>
        <p:spPr>
          <a:xfrm>
            <a:off x="4482684" y="4566742"/>
            <a:ext cx="1193074" cy="1022711"/>
          </a:xfrm>
          <a:prstGeom prst="roundRect">
            <a:avLst>
              <a:gd name="adj" fmla="val 0"/>
            </a:avLst>
          </a:prstGeom>
          <a:ln w="57150">
            <a:solidFill>
              <a:srgbClr val="CAFD00"/>
            </a:solidFill>
          </a:ln>
        </p:spPr>
      </p:pic>
      <p:sp>
        <p:nvSpPr>
          <p:cNvPr id="78" name="TextBox 77">
            <a:extLst>
              <a:ext uri="{FF2B5EF4-FFF2-40B4-BE49-F238E27FC236}">
                <a16:creationId xmlns:a16="http://schemas.microsoft.com/office/drawing/2014/main" xmlns="" id="{57D230FE-D5A0-41C9-9482-E994B372CE47}"/>
              </a:ext>
            </a:extLst>
          </p:cNvPr>
          <p:cNvSpPr txBox="1"/>
          <p:nvPr/>
        </p:nvSpPr>
        <p:spPr>
          <a:xfrm>
            <a:off x="4173530" y="5801624"/>
            <a:ext cx="1811383" cy="41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050" dirty="0"/>
              <a:t>Real use sensed vibration magnitude</a:t>
            </a:r>
          </a:p>
        </p:txBody>
      </p:sp>
      <p:sp>
        <p:nvSpPr>
          <p:cNvPr id="79" name="TextBox 78">
            <a:extLst>
              <a:ext uri="{FF2B5EF4-FFF2-40B4-BE49-F238E27FC236}">
                <a16:creationId xmlns:a16="http://schemas.microsoft.com/office/drawing/2014/main" xmlns="" id="{8099E345-C7E8-4C97-B857-79E44D9895D7}"/>
              </a:ext>
            </a:extLst>
          </p:cNvPr>
          <p:cNvSpPr txBox="1"/>
          <p:nvPr/>
        </p:nvSpPr>
        <p:spPr>
          <a:xfrm>
            <a:off x="5746939" y="5464665"/>
            <a:ext cx="679269" cy="369332"/>
          </a:xfrm>
          <a:prstGeom prst="rect">
            <a:avLst/>
          </a:prstGeom>
          <a:noFill/>
        </p:spPr>
        <p:txBody>
          <a:bodyPr wrap="square" rtlCol="0">
            <a:spAutoFit/>
          </a:bodyPr>
          <a:lstStyle/>
          <a:p>
            <a:r>
              <a:rPr lang="en-GB" b="1" dirty="0">
                <a:solidFill>
                  <a:srgbClr val="CAFD00"/>
                </a:solidFill>
              </a:rPr>
              <a:t>2</a:t>
            </a:r>
          </a:p>
        </p:txBody>
      </p:sp>
      <p:grpSp>
        <p:nvGrpSpPr>
          <p:cNvPr id="81" name="Group 80">
            <a:extLst>
              <a:ext uri="{FF2B5EF4-FFF2-40B4-BE49-F238E27FC236}">
                <a16:creationId xmlns:a16="http://schemas.microsoft.com/office/drawing/2014/main" xmlns="" id="{5EA78C90-5F60-4770-920F-F829A8977E3B}"/>
              </a:ext>
            </a:extLst>
          </p:cNvPr>
          <p:cNvGrpSpPr/>
          <p:nvPr/>
        </p:nvGrpSpPr>
        <p:grpSpPr>
          <a:xfrm>
            <a:off x="7164288" y="4395720"/>
            <a:ext cx="1088571" cy="1219121"/>
            <a:chOff x="6774857" y="4624252"/>
            <a:chExt cx="1655449" cy="1975613"/>
          </a:xfrm>
        </p:grpSpPr>
        <p:sp>
          <p:nvSpPr>
            <p:cNvPr id="82" name="Oval 81">
              <a:extLst>
                <a:ext uri="{FF2B5EF4-FFF2-40B4-BE49-F238E27FC236}">
                  <a16:creationId xmlns:a16="http://schemas.microsoft.com/office/drawing/2014/main" xmlns="" id="{B76292E4-4979-4901-A52E-462BDB48D6E2}"/>
                </a:ext>
              </a:extLst>
            </p:cNvPr>
            <p:cNvSpPr/>
            <p:nvPr/>
          </p:nvSpPr>
          <p:spPr>
            <a:xfrm>
              <a:off x="6774857" y="4936297"/>
              <a:ext cx="1655449" cy="1663568"/>
            </a:xfrm>
            <a:prstGeom prst="ellipse">
              <a:avLst/>
            </a:prstGeom>
            <a:noFill/>
            <a:ln w="85725">
              <a:solidFill>
                <a:srgbClr val="CAF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3" name="Group 82">
              <a:extLst>
                <a:ext uri="{FF2B5EF4-FFF2-40B4-BE49-F238E27FC236}">
                  <a16:creationId xmlns:a16="http://schemas.microsoft.com/office/drawing/2014/main" xmlns="" id="{9EA4276D-D948-4672-AF96-5E067A2CF129}"/>
                </a:ext>
              </a:extLst>
            </p:cNvPr>
            <p:cNvGrpSpPr/>
            <p:nvPr/>
          </p:nvGrpSpPr>
          <p:grpSpPr>
            <a:xfrm>
              <a:off x="7306491" y="4624252"/>
              <a:ext cx="592183" cy="184591"/>
              <a:chOff x="7306491" y="4624252"/>
              <a:chExt cx="592183" cy="184591"/>
            </a:xfrm>
          </p:grpSpPr>
          <p:cxnSp>
            <p:nvCxnSpPr>
              <p:cNvPr id="92" name="Straight Connector 91">
                <a:extLst>
                  <a:ext uri="{FF2B5EF4-FFF2-40B4-BE49-F238E27FC236}">
                    <a16:creationId xmlns:a16="http://schemas.microsoft.com/office/drawing/2014/main" xmlns="" id="{3C381B4B-3C79-433F-B3E8-E37E4C488EDD}"/>
                  </a:ext>
                </a:extLst>
              </p:cNvPr>
              <p:cNvCxnSpPr>
                <a:cxnSpLocks/>
              </p:cNvCxnSpPr>
              <p:nvPr/>
            </p:nvCxnSpPr>
            <p:spPr>
              <a:xfrm>
                <a:off x="7306491" y="4624252"/>
                <a:ext cx="592183" cy="0"/>
              </a:xfrm>
              <a:prstGeom prst="line">
                <a:avLst/>
              </a:prstGeom>
              <a:ln w="76200" cap="sq"/>
            </p:spPr>
            <p:style>
              <a:lnRef idx="1">
                <a:schemeClr val="accent5"/>
              </a:lnRef>
              <a:fillRef idx="0">
                <a:schemeClr val="accent5"/>
              </a:fillRef>
              <a:effectRef idx="0">
                <a:schemeClr val="accent5"/>
              </a:effectRef>
              <a:fontRef idx="minor">
                <a:schemeClr val="tx1"/>
              </a:fontRef>
            </p:style>
          </p:cxnSp>
          <p:cxnSp>
            <p:nvCxnSpPr>
              <p:cNvPr id="93" name="Straight Connector 92">
                <a:extLst>
                  <a:ext uri="{FF2B5EF4-FFF2-40B4-BE49-F238E27FC236}">
                    <a16:creationId xmlns:a16="http://schemas.microsoft.com/office/drawing/2014/main" xmlns="" id="{51747174-BD08-4AEA-913E-18FA6C7CE6ED}"/>
                  </a:ext>
                </a:extLst>
              </p:cNvPr>
              <p:cNvCxnSpPr>
                <a:cxnSpLocks/>
              </p:cNvCxnSpPr>
              <p:nvPr/>
            </p:nvCxnSpPr>
            <p:spPr>
              <a:xfrm flipV="1">
                <a:off x="7602584" y="4662352"/>
                <a:ext cx="11157" cy="146491"/>
              </a:xfrm>
              <a:prstGeom prst="line">
                <a:avLst/>
              </a:prstGeom>
              <a:ln w="76200" cap="rnd"/>
            </p:spPr>
            <p:style>
              <a:lnRef idx="1">
                <a:schemeClr val="accent5"/>
              </a:lnRef>
              <a:fillRef idx="0">
                <a:schemeClr val="accent5"/>
              </a:fillRef>
              <a:effectRef idx="0">
                <a:schemeClr val="accent5"/>
              </a:effectRef>
              <a:fontRef idx="minor">
                <a:schemeClr val="tx1"/>
              </a:fontRef>
            </p:style>
          </p:cxnSp>
        </p:grpSp>
        <p:cxnSp>
          <p:nvCxnSpPr>
            <p:cNvPr id="84" name="Straight Connector 83">
              <a:extLst>
                <a:ext uri="{FF2B5EF4-FFF2-40B4-BE49-F238E27FC236}">
                  <a16:creationId xmlns:a16="http://schemas.microsoft.com/office/drawing/2014/main" xmlns="" id="{B4F24C36-E901-44C1-AE4B-EC39F173CE2C}"/>
                </a:ext>
              </a:extLst>
            </p:cNvPr>
            <p:cNvCxnSpPr>
              <a:cxnSpLocks/>
            </p:cNvCxnSpPr>
            <p:nvPr/>
          </p:nvCxnSpPr>
          <p:spPr>
            <a:xfrm rot="20340000">
              <a:off x="7582914" y="5675832"/>
              <a:ext cx="592183" cy="0"/>
            </a:xfrm>
            <a:prstGeom prst="line">
              <a:avLst/>
            </a:prstGeom>
            <a:ln w="76200" cap="sq"/>
          </p:spPr>
          <p:style>
            <a:lnRef idx="1">
              <a:schemeClr val="accent5"/>
            </a:lnRef>
            <a:fillRef idx="0">
              <a:schemeClr val="accent5"/>
            </a:fillRef>
            <a:effectRef idx="0">
              <a:schemeClr val="accent5"/>
            </a:effectRef>
            <a:fontRef idx="minor">
              <a:schemeClr val="tx1"/>
            </a:fontRef>
          </p:style>
        </p:cxnSp>
        <p:cxnSp>
          <p:nvCxnSpPr>
            <p:cNvPr id="85" name="Straight Connector 84">
              <a:extLst>
                <a:ext uri="{FF2B5EF4-FFF2-40B4-BE49-F238E27FC236}">
                  <a16:creationId xmlns:a16="http://schemas.microsoft.com/office/drawing/2014/main" xmlns="" id="{9413B5B1-B5E5-41FD-A078-514320962EC7}"/>
                </a:ext>
              </a:extLst>
            </p:cNvPr>
            <p:cNvCxnSpPr>
              <a:cxnSpLocks noChangeAspect="1"/>
            </p:cNvCxnSpPr>
            <p:nvPr/>
          </p:nvCxnSpPr>
          <p:spPr>
            <a:xfrm rot="60000" flipH="1">
              <a:off x="7582917" y="5209432"/>
              <a:ext cx="360000" cy="39240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3E78BDCB-ADF1-4FBF-A495-E59C0D997D15}"/>
                </a:ext>
              </a:extLst>
            </p:cNvPr>
            <p:cNvCxnSpPr>
              <a:cxnSpLocks noChangeAspect="1"/>
            </p:cNvCxnSpPr>
            <p:nvPr/>
          </p:nvCxnSpPr>
          <p:spPr>
            <a:xfrm rot="60000" flipH="1">
              <a:off x="7564469" y="5151740"/>
              <a:ext cx="297247" cy="324000"/>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7F5919A8-F5A5-4EA4-B6FA-54D5CE956F9A}"/>
                </a:ext>
              </a:extLst>
            </p:cNvPr>
            <p:cNvCxnSpPr>
              <a:cxnSpLocks noChangeAspect="1"/>
            </p:cNvCxnSpPr>
            <p:nvPr/>
          </p:nvCxnSpPr>
          <p:spPr>
            <a:xfrm rot="60000" flipH="1">
              <a:off x="7591750" y="5267203"/>
              <a:ext cx="432000" cy="470882"/>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28B1C711-84A9-4A8F-B80E-02495560250B}"/>
                </a:ext>
              </a:extLst>
            </p:cNvPr>
            <p:cNvCxnSpPr>
              <a:cxnSpLocks noChangeAspect="1"/>
            </p:cNvCxnSpPr>
            <p:nvPr/>
          </p:nvCxnSpPr>
          <p:spPr>
            <a:xfrm rot="60000" flipH="1">
              <a:off x="7802682" y="5361210"/>
              <a:ext cx="288000" cy="31392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F087065C-B96C-4BA7-B528-E971D4C38217}"/>
                </a:ext>
              </a:extLst>
            </p:cNvPr>
            <p:cNvCxnSpPr>
              <a:cxnSpLocks noChangeAspect="1"/>
            </p:cNvCxnSpPr>
            <p:nvPr/>
          </p:nvCxnSpPr>
          <p:spPr>
            <a:xfrm rot="60000" flipH="1">
              <a:off x="7927197" y="5427263"/>
              <a:ext cx="216000" cy="23544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C6E383BD-21E3-4039-B3B8-CF84E579A17A}"/>
                </a:ext>
              </a:extLst>
            </p:cNvPr>
            <p:cNvCxnSpPr>
              <a:cxnSpLocks noChangeAspect="1"/>
            </p:cNvCxnSpPr>
            <p:nvPr/>
          </p:nvCxnSpPr>
          <p:spPr>
            <a:xfrm rot="60000" flipH="1">
              <a:off x="7565247" y="5141513"/>
              <a:ext cx="216000" cy="23544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137299A3-9494-4684-B0BE-33AB88F71AF7}"/>
                </a:ext>
              </a:extLst>
            </p:cNvPr>
            <p:cNvCxnSpPr>
              <a:cxnSpLocks noChangeAspect="1"/>
            </p:cNvCxnSpPr>
            <p:nvPr/>
          </p:nvCxnSpPr>
          <p:spPr>
            <a:xfrm rot="60000" flipH="1">
              <a:off x="7556412" y="5102791"/>
              <a:ext cx="144000" cy="156961"/>
            </a:xfrm>
            <a:prstGeom prst="line">
              <a:avLst/>
            </a:prstGeom>
            <a:ln w="15875">
              <a:solidFill>
                <a:srgbClr val="CAFD00"/>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xmlns="" id="{95D14B5D-C91E-4419-9118-E3A20F40DA4A}"/>
              </a:ext>
            </a:extLst>
          </p:cNvPr>
          <p:cNvSpPr txBox="1"/>
          <p:nvPr/>
        </p:nvSpPr>
        <p:spPr>
          <a:xfrm>
            <a:off x="6875550" y="5865151"/>
            <a:ext cx="1811383" cy="25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050" dirty="0"/>
              <a:t>Trigger time of Tool Use</a:t>
            </a:r>
          </a:p>
        </p:txBody>
      </p:sp>
      <p:sp>
        <p:nvSpPr>
          <p:cNvPr id="30743" name="TextBox 30742">
            <a:extLst>
              <a:ext uri="{FF2B5EF4-FFF2-40B4-BE49-F238E27FC236}">
                <a16:creationId xmlns:a16="http://schemas.microsoft.com/office/drawing/2014/main" xmlns="" id="{CBD5D51E-8EBF-4A3F-A047-4D3BB5A7F132}"/>
              </a:ext>
            </a:extLst>
          </p:cNvPr>
          <p:cNvSpPr txBox="1"/>
          <p:nvPr/>
        </p:nvSpPr>
        <p:spPr>
          <a:xfrm>
            <a:off x="9503322" y="2356483"/>
            <a:ext cx="2143125" cy="1354217"/>
          </a:xfrm>
          <a:prstGeom prst="rect">
            <a:avLst/>
          </a:prstGeom>
          <a:noFill/>
        </p:spPr>
        <p:txBody>
          <a:bodyPr wrap="square" rtlCol="0">
            <a:spAutoFit/>
          </a:bodyPr>
          <a:lstStyle/>
          <a:p>
            <a:pPr>
              <a:spcAft>
                <a:spcPts val="1200"/>
              </a:spcAft>
            </a:pPr>
            <a:r>
              <a:rPr lang="en-GB" dirty="0">
                <a:solidFill>
                  <a:srgbClr val="F84F00"/>
                </a:solidFill>
              </a:rPr>
              <a:t>T</a:t>
            </a:r>
            <a:r>
              <a:rPr lang="en-GB" dirty="0">
                <a:solidFill>
                  <a:schemeClr val="bg1"/>
                </a:solidFill>
              </a:rPr>
              <a:t>ool </a:t>
            </a:r>
            <a:r>
              <a:rPr lang="en-GB" dirty="0">
                <a:solidFill>
                  <a:srgbClr val="F84F00"/>
                </a:solidFill>
              </a:rPr>
              <a:t>E</a:t>
            </a:r>
            <a:r>
              <a:rPr lang="en-GB" dirty="0">
                <a:solidFill>
                  <a:schemeClr val="bg1"/>
                </a:solidFill>
              </a:rPr>
              <a:t>xposure </a:t>
            </a:r>
            <a:r>
              <a:rPr lang="en-GB" dirty="0">
                <a:solidFill>
                  <a:srgbClr val="F84F00"/>
                </a:solidFill>
              </a:rPr>
              <a:t>P</a:t>
            </a:r>
            <a:r>
              <a:rPr lang="en-GB" dirty="0">
                <a:solidFill>
                  <a:schemeClr val="bg1"/>
                </a:solidFill>
              </a:rPr>
              <a:t>oints (</a:t>
            </a:r>
            <a:r>
              <a:rPr lang="en-GB" dirty="0" err="1">
                <a:solidFill>
                  <a:srgbClr val="F84F00"/>
                </a:solidFill>
              </a:rPr>
              <a:t>TEP</a:t>
            </a:r>
            <a:r>
              <a:rPr lang="en-GB" dirty="0">
                <a:solidFill>
                  <a:schemeClr val="bg1"/>
                </a:solidFill>
              </a:rPr>
              <a:t>)</a:t>
            </a:r>
          </a:p>
          <a:p>
            <a:r>
              <a:rPr lang="en-GB" dirty="0">
                <a:solidFill>
                  <a:schemeClr val="bg1"/>
                </a:solidFill>
              </a:rPr>
              <a:t>COMPLIANT with HSE Guidance</a:t>
            </a:r>
          </a:p>
        </p:txBody>
      </p:sp>
      <p:sp>
        <p:nvSpPr>
          <p:cNvPr id="99" name="TextBox 98">
            <a:extLst>
              <a:ext uri="{FF2B5EF4-FFF2-40B4-BE49-F238E27FC236}">
                <a16:creationId xmlns:a16="http://schemas.microsoft.com/office/drawing/2014/main" xmlns="" id="{682E5533-7BE8-4260-A3F6-B0FCC92D4129}"/>
              </a:ext>
            </a:extLst>
          </p:cNvPr>
          <p:cNvSpPr txBox="1"/>
          <p:nvPr/>
        </p:nvSpPr>
        <p:spPr>
          <a:xfrm>
            <a:off x="9560690" y="4787557"/>
            <a:ext cx="2412327" cy="1354217"/>
          </a:xfrm>
          <a:prstGeom prst="rect">
            <a:avLst/>
          </a:prstGeom>
          <a:noFill/>
        </p:spPr>
        <p:txBody>
          <a:bodyPr wrap="square" rtlCol="0">
            <a:spAutoFit/>
          </a:bodyPr>
          <a:lstStyle/>
          <a:p>
            <a:pPr>
              <a:spcAft>
                <a:spcPts val="1200"/>
              </a:spcAft>
            </a:pPr>
            <a:r>
              <a:rPr lang="en-GB" dirty="0">
                <a:solidFill>
                  <a:srgbClr val="F84F00"/>
                </a:solidFill>
              </a:rPr>
              <a:t>S</a:t>
            </a:r>
            <a:r>
              <a:rPr lang="en-GB" dirty="0">
                <a:solidFill>
                  <a:schemeClr val="bg1"/>
                </a:solidFill>
              </a:rPr>
              <a:t>ensed </a:t>
            </a:r>
            <a:r>
              <a:rPr lang="en-GB" dirty="0">
                <a:solidFill>
                  <a:srgbClr val="F84F00"/>
                </a:solidFill>
              </a:rPr>
              <a:t>E</a:t>
            </a:r>
            <a:r>
              <a:rPr lang="en-GB" dirty="0">
                <a:solidFill>
                  <a:schemeClr val="bg1"/>
                </a:solidFill>
              </a:rPr>
              <a:t>xposure </a:t>
            </a:r>
            <a:r>
              <a:rPr lang="en-GB" dirty="0">
                <a:solidFill>
                  <a:srgbClr val="F84F00"/>
                </a:solidFill>
              </a:rPr>
              <a:t>P</a:t>
            </a:r>
            <a:r>
              <a:rPr lang="en-GB" dirty="0">
                <a:solidFill>
                  <a:schemeClr val="bg1"/>
                </a:solidFill>
              </a:rPr>
              <a:t>oints (</a:t>
            </a:r>
            <a:r>
              <a:rPr lang="en-GB" dirty="0">
                <a:solidFill>
                  <a:srgbClr val="F84F00"/>
                </a:solidFill>
              </a:rPr>
              <a:t>SEP</a:t>
            </a:r>
            <a:r>
              <a:rPr lang="en-GB" dirty="0">
                <a:solidFill>
                  <a:schemeClr val="bg1"/>
                </a:solidFill>
              </a:rPr>
              <a:t>)</a:t>
            </a:r>
          </a:p>
          <a:p>
            <a:r>
              <a:rPr lang="en-GB" dirty="0">
                <a:solidFill>
                  <a:schemeClr val="bg1"/>
                </a:solidFill>
              </a:rPr>
              <a:t>Independently validated by the IOM</a:t>
            </a:r>
          </a:p>
        </p:txBody>
      </p:sp>
      <p:sp>
        <p:nvSpPr>
          <p:cNvPr id="2" name="TextBox 1">
            <a:extLst>
              <a:ext uri="{FF2B5EF4-FFF2-40B4-BE49-F238E27FC236}">
                <a16:creationId xmlns:a16="http://schemas.microsoft.com/office/drawing/2014/main" xmlns="" id="{0DCD16F1-E33B-4707-AECF-1DA31F1B3F03}"/>
              </a:ext>
            </a:extLst>
          </p:cNvPr>
          <p:cNvSpPr txBox="1"/>
          <p:nvPr/>
        </p:nvSpPr>
        <p:spPr>
          <a:xfrm>
            <a:off x="8582563" y="2038427"/>
            <a:ext cx="871570" cy="1323439"/>
          </a:xfrm>
          <a:prstGeom prst="rect">
            <a:avLst/>
          </a:prstGeom>
          <a:noFill/>
        </p:spPr>
        <p:txBody>
          <a:bodyPr wrap="square" rtlCol="0">
            <a:spAutoFit/>
          </a:bodyPr>
          <a:lstStyle/>
          <a:p>
            <a:r>
              <a:rPr lang="en-GB" sz="8000" b="1" dirty="0">
                <a:solidFill>
                  <a:srgbClr val="F84F00"/>
                </a:solidFill>
                <a:latin typeface="Franklin Gothic Heavy" panose="020B0903020102020204" pitchFamily="34" charset="0"/>
              </a:rPr>
              <a:t>=</a:t>
            </a:r>
          </a:p>
        </p:txBody>
      </p:sp>
      <p:sp>
        <p:nvSpPr>
          <p:cNvPr id="49" name="TextBox 48">
            <a:extLst>
              <a:ext uri="{FF2B5EF4-FFF2-40B4-BE49-F238E27FC236}">
                <a16:creationId xmlns:a16="http://schemas.microsoft.com/office/drawing/2014/main" xmlns="" id="{0D5B43CE-EC23-4358-8BAA-DF4D837B951D}"/>
              </a:ext>
            </a:extLst>
          </p:cNvPr>
          <p:cNvSpPr txBox="1"/>
          <p:nvPr/>
        </p:nvSpPr>
        <p:spPr>
          <a:xfrm>
            <a:off x="8590742" y="4444199"/>
            <a:ext cx="871570" cy="1323439"/>
          </a:xfrm>
          <a:prstGeom prst="rect">
            <a:avLst/>
          </a:prstGeom>
          <a:noFill/>
        </p:spPr>
        <p:txBody>
          <a:bodyPr wrap="square" rtlCol="0">
            <a:spAutoFit/>
          </a:bodyPr>
          <a:lstStyle/>
          <a:p>
            <a:r>
              <a:rPr lang="en-GB" sz="8000" b="1" dirty="0">
                <a:solidFill>
                  <a:srgbClr val="F84F00"/>
                </a:solidFill>
                <a:latin typeface="Franklin Gothic Heavy" panose="020B0903020102020204" pitchFamily="34" charset="0"/>
              </a:rPr>
              <a:t>=</a:t>
            </a:r>
          </a:p>
        </p:txBody>
      </p:sp>
      <p:sp>
        <p:nvSpPr>
          <p:cNvPr id="50" name="TextBox 49">
            <a:extLst>
              <a:ext uri="{FF2B5EF4-FFF2-40B4-BE49-F238E27FC236}">
                <a16:creationId xmlns:a16="http://schemas.microsoft.com/office/drawing/2014/main" xmlns="" id="{59666BCC-0534-455D-8F42-0DED6659A781}"/>
              </a:ext>
            </a:extLst>
          </p:cNvPr>
          <p:cNvSpPr txBox="1"/>
          <p:nvPr/>
        </p:nvSpPr>
        <p:spPr>
          <a:xfrm>
            <a:off x="6085568" y="1934200"/>
            <a:ext cx="871570" cy="1323439"/>
          </a:xfrm>
          <a:prstGeom prst="rect">
            <a:avLst/>
          </a:prstGeom>
          <a:noFill/>
        </p:spPr>
        <p:txBody>
          <a:bodyPr wrap="square" rtlCol="0">
            <a:spAutoFit/>
          </a:bodyPr>
          <a:lstStyle/>
          <a:p>
            <a:r>
              <a:rPr lang="en-GB" sz="8000" b="1" dirty="0">
                <a:solidFill>
                  <a:srgbClr val="F84F00"/>
                </a:solidFill>
                <a:latin typeface="Franklin Gothic Heavy" panose="020B0903020102020204" pitchFamily="34" charset="0"/>
              </a:rPr>
              <a:t>x</a:t>
            </a:r>
          </a:p>
        </p:txBody>
      </p:sp>
      <p:sp>
        <p:nvSpPr>
          <p:cNvPr id="52" name="TextBox 51">
            <a:extLst>
              <a:ext uri="{FF2B5EF4-FFF2-40B4-BE49-F238E27FC236}">
                <a16:creationId xmlns:a16="http://schemas.microsoft.com/office/drawing/2014/main" xmlns="" id="{1AA29DCD-A578-452F-A4FB-CDFC9EDDF343}"/>
              </a:ext>
            </a:extLst>
          </p:cNvPr>
          <p:cNvSpPr txBox="1"/>
          <p:nvPr/>
        </p:nvSpPr>
        <p:spPr>
          <a:xfrm>
            <a:off x="6093747" y="4339972"/>
            <a:ext cx="871570" cy="1323439"/>
          </a:xfrm>
          <a:prstGeom prst="rect">
            <a:avLst/>
          </a:prstGeom>
          <a:noFill/>
        </p:spPr>
        <p:txBody>
          <a:bodyPr wrap="square" rtlCol="0">
            <a:spAutoFit/>
          </a:bodyPr>
          <a:lstStyle/>
          <a:p>
            <a:r>
              <a:rPr lang="en-GB" sz="8000" b="1" dirty="0">
                <a:solidFill>
                  <a:srgbClr val="F84F00"/>
                </a:solidFill>
                <a:latin typeface="Franklin Gothic Heavy" panose="020B0903020102020204" pitchFamily="34" charset="0"/>
              </a:rPr>
              <a:t>x</a:t>
            </a:r>
          </a:p>
        </p:txBody>
      </p:sp>
      <p:pic>
        <p:nvPicPr>
          <p:cNvPr id="5" name="Picture 4">
            <a:extLst>
              <a:ext uri="{FF2B5EF4-FFF2-40B4-BE49-F238E27FC236}">
                <a16:creationId xmlns:a16="http://schemas.microsoft.com/office/drawing/2014/main" xmlns="" id="{3332E5AE-E8F2-4B37-8B94-6D7AAF296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0140" y="2038428"/>
            <a:ext cx="1390459" cy="1187622"/>
          </a:xfrm>
          <a:prstGeom prst="rect">
            <a:avLst/>
          </a:prstGeom>
        </p:spPr>
      </p:pic>
      <p:sp>
        <p:nvSpPr>
          <p:cNvPr id="55" name="TextBox 54">
            <a:extLst>
              <a:ext uri="{FF2B5EF4-FFF2-40B4-BE49-F238E27FC236}">
                <a16:creationId xmlns:a16="http://schemas.microsoft.com/office/drawing/2014/main" xmlns="" id="{67B7455D-82CF-447F-86AE-6560F08CDBEE}"/>
              </a:ext>
            </a:extLst>
          </p:cNvPr>
          <p:cNvSpPr txBox="1"/>
          <p:nvPr/>
        </p:nvSpPr>
        <p:spPr>
          <a:xfrm>
            <a:off x="4599986" y="544743"/>
            <a:ext cx="5073750" cy="954107"/>
          </a:xfrm>
          <a:prstGeom prst="rect">
            <a:avLst/>
          </a:prstGeom>
          <a:noFill/>
        </p:spPr>
        <p:txBody>
          <a:bodyPr wrap="square">
            <a:spAutoFit/>
          </a:bodyPr>
          <a:lstStyle/>
          <a:p>
            <a:pPr algn="ctr" eaLnBrk="1" fontAlgn="auto" hangingPunct="1">
              <a:spcBef>
                <a:spcPts val="0"/>
              </a:spcBef>
              <a:spcAft>
                <a:spcPts val="0"/>
              </a:spcAft>
              <a:defRPr/>
            </a:pPr>
            <a:r>
              <a:rPr lang="en-GB" sz="2800" b="1" dirty="0">
                <a:solidFill>
                  <a:srgbClr val="F84F00"/>
                </a:solidFill>
              </a:rPr>
              <a:t>HAV</a:t>
            </a:r>
            <a:r>
              <a:rPr lang="en-GB" sz="2800" b="1" dirty="0">
                <a:solidFill>
                  <a:schemeClr val="bg1"/>
                </a:solidFill>
              </a:rPr>
              <a:t>WEAR</a:t>
            </a:r>
          </a:p>
          <a:p>
            <a:pPr algn="ctr" eaLnBrk="1" fontAlgn="auto" hangingPunct="1">
              <a:spcBef>
                <a:spcPts val="0"/>
              </a:spcBef>
              <a:spcAft>
                <a:spcPts val="0"/>
              </a:spcAft>
              <a:defRPr/>
            </a:pPr>
            <a:r>
              <a:rPr lang="en-GB" sz="2800" dirty="0">
                <a:solidFill>
                  <a:schemeClr val="bg1"/>
                </a:solidFill>
              </a:rPr>
              <a:t>2 Concurrent Assessments</a:t>
            </a:r>
          </a:p>
        </p:txBody>
      </p:sp>
    </p:spTree>
    <p:extLst>
      <p:ext uri="{BB962C8B-B14F-4D97-AF65-F5344CB8AC3E}">
        <p14:creationId xmlns:p14="http://schemas.microsoft.com/office/powerpoint/2010/main" val="375015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1">
            <a:extLst>
              <a:ext uri="{FF2B5EF4-FFF2-40B4-BE49-F238E27FC236}">
                <a16:creationId xmlns:a16="http://schemas.microsoft.com/office/drawing/2014/main" xmlns="" id="{AC65090D-FC57-4D50-9DF3-493B3F838536}"/>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2771" name="Slide Number Placeholder 2">
            <a:extLst>
              <a:ext uri="{FF2B5EF4-FFF2-40B4-BE49-F238E27FC236}">
                <a16:creationId xmlns:a16="http://schemas.microsoft.com/office/drawing/2014/main" xmlns="" id="{6F62482F-BF3D-4704-92D8-C08773D6EB86}"/>
              </a:ext>
            </a:extLst>
          </p:cNvPr>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6423CB9-2556-4ACE-828B-009305B9CBD3}" type="slidenum">
              <a:rPr lang="en-GB" altLang="en-US">
                <a:solidFill>
                  <a:schemeClr val="bg1"/>
                </a:solidFill>
              </a:rPr>
              <a:pPr fontAlgn="base">
                <a:spcBef>
                  <a:spcPct val="0"/>
                </a:spcBef>
                <a:spcAft>
                  <a:spcPct val="0"/>
                </a:spcAft>
              </a:pPr>
              <a:t>15</a:t>
            </a:fld>
            <a:endParaRPr lang="en-GB" altLang="en-US">
              <a:solidFill>
                <a:schemeClr val="bg1"/>
              </a:solidFill>
            </a:endParaRPr>
          </a:p>
        </p:txBody>
      </p:sp>
      <p:pic>
        <p:nvPicPr>
          <p:cNvPr id="20" name="Picture 19" descr="A picture containing orange&#10;&#10;Description automatically generated">
            <a:extLst>
              <a:ext uri="{FF2B5EF4-FFF2-40B4-BE49-F238E27FC236}">
                <a16:creationId xmlns:a16="http://schemas.microsoft.com/office/drawing/2014/main" xmlns="" id="{61D6A72F-0721-43A2-A9B1-F52DD2479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54" y="0"/>
            <a:ext cx="11588750" cy="6858000"/>
          </a:xfrm>
          <a:prstGeom prst="rect">
            <a:avLst/>
          </a:prstGeom>
        </p:spPr>
      </p:pic>
      <p:sp>
        <p:nvSpPr>
          <p:cNvPr id="21" name="Title 8">
            <a:extLst>
              <a:ext uri="{FF2B5EF4-FFF2-40B4-BE49-F238E27FC236}">
                <a16:creationId xmlns:a16="http://schemas.microsoft.com/office/drawing/2014/main" xmlns="" id="{B54559F3-8EC8-45DE-9DC5-F10F65AB1AF5}"/>
              </a:ext>
            </a:extLst>
          </p:cNvPr>
          <p:cNvSpPr txBox="1">
            <a:spLocks/>
          </p:cNvSpPr>
          <p:nvPr/>
        </p:nvSpPr>
        <p:spPr>
          <a:xfrm>
            <a:off x="1187354" y="983455"/>
            <a:ext cx="3879947" cy="1325563"/>
          </a:xfrm>
          <a:prstGeom prst="rect">
            <a:avLst/>
          </a:prstGeom>
        </p:spPr>
        <p:txBody>
          <a:bodyPr/>
          <a:lstStyle>
            <a:lvl1pPr algn="l" rtl="0" eaLnBrk="1" fontAlgn="base" hangingPunct="1">
              <a:lnSpc>
                <a:spcPct val="90000"/>
              </a:lnSpc>
              <a:spcBef>
                <a:spcPct val="0"/>
              </a:spcBef>
              <a:spcAft>
                <a:spcPct val="0"/>
              </a:spcAft>
              <a:defRPr sz="4400" kern="1200" cap="all">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2pPr>
            <a:lvl3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3pPr>
            <a:lvl4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4pPr>
            <a:lvl5pPr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5pPr>
            <a:lvl6pPr marL="4572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6pPr>
            <a:lvl7pPr marL="9144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7pPr>
            <a:lvl8pPr marL="13716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8pPr>
            <a:lvl9pPr marL="1828800" algn="l" rtl="0" eaLnBrk="1" fontAlgn="base" hangingPunct="1">
              <a:lnSpc>
                <a:spcPct val="90000"/>
              </a:lnSpc>
              <a:spcBef>
                <a:spcPct val="0"/>
              </a:spcBef>
              <a:spcAft>
                <a:spcPct val="0"/>
              </a:spcAft>
              <a:defRPr sz="4400">
                <a:solidFill>
                  <a:schemeClr val="tx1"/>
                </a:solidFill>
                <a:latin typeface="Open Sans Light" panose="020B0306030504020204" pitchFamily="34" charset="0"/>
                <a:cs typeface="Open Sans Light" panose="020B0306030504020204" pitchFamily="34" charset="0"/>
              </a:defRPr>
            </a:lvl9pPr>
          </a:lstStyle>
          <a:p>
            <a:r>
              <a:rPr lang="en-GB" dirty="0">
                <a:solidFill>
                  <a:schemeClr val="bg1"/>
                </a:solidFill>
              </a:rPr>
              <a:t>Reactec Credentials</a:t>
            </a:r>
          </a:p>
        </p:txBody>
      </p:sp>
      <p:sp>
        <p:nvSpPr>
          <p:cNvPr id="22" name="Text Placeholder 10">
            <a:extLst>
              <a:ext uri="{FF2B5EF4-FFF2-40B4-BE49-F238E27FC236}">
                <a16:creationId xmlns:a16="http://schemas.microsoft.com/office/drawing/2014/main" xmlns="" id="{90020DFE-2ACC-4F00-9C13-A0A991EB1974}"/>
              </a:ext>
            </a:extLst>
          </p:cNvPr>
          <p:cNvSpPr txBox="1">
            <a:spLocks/>
          </p:cNvSpPr>
          <p:nvPr/>
        </p:nvSpPr>
        <p:spPr>
          <a:xfrm>
            <a:off x="1187354" y="2444917"/>
            <a:ext cx="3652093" cy="2176463"/>
          </a:xfrm>
          <a:prstGeom prst="rect">
            <a:avLst/>
          </a:prstGeom>
        </p:spPr>
        <p:txBody>
          <a:bodyPr>
            <a:normAutofit/>
          </a:bodyPr>
          <a:lstStyle>
            <a:lvl1pPr algn="l" rtl="0" eaLnBrk="1" fontAlgn="base" hangingPunct="1">
              <a:lnSpc>
                <a:spcPct val="90000"/>
              </a:lnSpc>
              <a:spcBef>
                <a:spcPts val="1000"/>
              </a:spcBef>
              <a:spcAft>
                <a:spcPct val="0"/>
              </a:spcAft>
              <a:buFont typeface="Arial" panose="020B0604020202020204" pitchFamily="34" charset="0"/>
              <a:defRPr sz="2800" kern="1200">
                <a:solidFill>
                  <a:schemeClr val="tx1"/>
                </a:solidFill>
                <a:latin typeface="+mn-lt"/>
                <a:ea typeface="+mn-ea"/>
                <a:cs typeface="+mn-cs"/>
              </a:defRPr>
            </a:lvl1pPr>
            <a:lvl2pPr marL="457200" algn="l" rtl="0" eaLnBrk="1" fontAlgn="base" hangingPunct="1">
              <a:lnSpc>
                <a:spcPct val="90000"/>
              </a:lnSpc>
              <a:spcBef>
                <a:spcPts val="500"/>
              </a:spcBef>
              <a:spcAft>
                <a:spcPct val="0"/>
              </a:spcAft>
              <a:buFont typeface="Arial" panose="020B0604020202020204" pitchFamily="34" charset="0"/>
              <a:defRPr sz="2400" kern="1200">
                <a:solidFill>
                  <a:schemeClr val="tx1"/>
                </a:solidFill>
                <a:latin typeface="+mn-lt"/>
                <a:ea typeface="+mn-ea"/>
                <a:cs typeface="+mn-cs"/>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a:solidFill>
                  <a:schemeClr val="bg1"/>
                </a:solidFill>
              </a:rPr>
              <a:t>Clients +900</a:t>
            </a:r>
          </a:p>
          <a:p>
            <a:r>
              <a:rPr lang="en-GB" sz="1800">
                <a:solidFill>
                  <a:schemeClr val="bg1"/>
                </a:solidFill>
              </a:rPr>
              <a:t>Employees protected +75,000</a:t>
            </a:r>
          </a:p>
          <a:p>
            <a:r>
              <a:rPr lang="en-GB" sz="1800">
                <a:solidFill>
                  <a:schemeClr val="bg1"/>
                </a:solidFill>
              </a:rPr>
              <a:t>Tool records +20M</a:t>
            </a:r>
          </a:p>
          <a:p>
            <a:r>
              <a:rPr lang="en-GB" sz="1800">
                <a:solidFill>
                  <a:schemeClr val="bg1"/>
                </a:solidFill>
              </a:rPr>
              <a:t>Software users +9,000</a:t>
            </a:r>
            <a:endParaRPr lang="en-GB" sz="1800" dirty="0">
              <a:solidFill>
                <a:schemeClr val="bg1"/>
              </a:solidFill>
            </a:endParaRPr>
          </a:p>
        </p:txBody>
      </p:sp>
      <p:sp>
        <p:nvSpPr>
          <p:cNvPr id="23" name="Rectangle 22">
            <a:extLst>
              <a:ext uri="{FF2B5EF4-FFF2-40B4-BE49-F238E27FC236}">
                <a16:creationId xmlns:a16="http://schemas.microsoft.com/office/drawing/2014/main" xmlns="" id="{FF352141-850B-4685-BFB1-7D5C80DE8C21}"/>
              </a:ext>
            </a:extLst>
          </p:cNvPr>
          <p:cNvSpPr/>
          <p:nvPr/>
        </p:nvSpPr>
        <p:spPr>
          <a:xfrm>
            <a:off x="5364000" y="6084000"/>
            <a:ext cx="4563208" cy="7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xmlns="" id="{1B8AE1B2-8B31-4099-B1EB-D6427DF035F1}"/>
              </a:ext>
            </a:extLst>
          </p:cNvPr>
          <p:cNvPicPr/>
          <p:nvPr/>
        </p:nvPicPr>
        <p:blipFill>
          <a:blip r:embed="rId3">
            <a:extLst>
              <a:ext uri="{28A0092B-C50C-407E-A947-70E740481C1C}">
                <a14:useLocalDpi xmlns:a14="http://schemas.microsoft.com/office/drawing/2010/main" val="0"/>
              </a:ext>
            </a:extLst>
          </a:blip>
          <a:stretch>
            <a:fillRect/>
          </a:stretch>
        </p:blipFill>
        <p:spPr>
          <a:xfrm>
            <a:off x="8201080" y="6260264"/>
            <a:ext cx="1628775" cy="466725"/>
          </a:xfrm>
          <a:prstGeom prst="rect">
            <a:avLst/>
          </a:prstGeom>
        </p:spPr>
      </p:pic>
      <p:pic>
        <p:nvPicPr>
          <p:cNvPr id="25" name="Picture 24">
            <a:extLst>
              <a:ext uri="{FF2B5EF4-FFF2-40B4-BE49-F238E27FC236}">
                <a16:creationId xmlns:a16="http://schemas.microsoft.com/office/drawing/2014/main" xmlns="" id="{A53B3C13-5423-445E-8E0F-D95F4A344D2A}"/>
              </a:ext>
            </a:extLst>
          </p:cNvPr>
          <p:cNvPicPr/>
          <p:nvPr/>
        </p:nvPicPr>
        <p:blipFill>
          <a:blip r:embed="rId4">
            <a:extLst>
              <a:ext uri="{28A0092B-C50C-407E-A947-70E740481C1C}">
                <a14:useLocalDpi xmlns:a14="http://schemas.microsoft.com/office/drawing/2010/main" val="0"/>
              </a:ext>
            </a:extLst>
          </a:blip>
          <a:stretch>
            <a:fillRect/>
          </a:stretch>
        </p:blipFill>
        <p:spPr>
          <a:xfrm>
            <a:off x="7305336" y="6130084"/>
            <a:ext cx="600075" cy="705485"/>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xmlns="" id="{1AA6B34F-9048-4236-83B0-0E8C636B283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749010" y="6208529"/>
            <a:ext cx="1076325" cy="54546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dark room&#10;&#10;Description automatically generated with low confidence">
            <a:extLst>
              <a:ext uri="{FF2B5EF4-FFF2-40B4-BE49-F238E27FC236}">
                <a16:creationId xmlns:a16="http://schemas.microsoft.com/office/drawing/2014/main" xmlns="" id="{EDA72E3C-CA98-44F1-8112-57BDC732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413" y="0"/>
            <a:ext cx="11588750" cy="6858000"/>
          </a:xfrm>
          <a:prstGeom prst="rect">
            <a:avLst/>
          </a:prstGeom>
        </p:spPr>
      </p:pic>
      <p:sp>
        <p:nvSpPr>
          <p:cNvPr id="2" name="Title 1">
            <a:extLst>
              <a:ext uri="{FF2B5EF4-FFF2-40B4-BE49-F238E27FC236}">
                <a16:creationId xmlns:a16="http://schemas.microsoft.com/office/drawing/2014/main" xmlns="" id="{7C6928C8-3F19-467F-9B4D-9EE33CCAB8F4}"/>
              </a:ext>
            </a:extLst>
          </p:cNvPr>
          <p:cNvSpPr>
            <a:spLocks noGrp="1"/>
          </p:cNvSpPr>
          <p:nvPr>
            <p:ph type="title"/>
          </p:nvPr>
        </p:nvSpPr>
        <p:spPr>
          <a:xfrm>
            <a:off x="4108450" y="1152525"/>
            <a:ext cx="3975100" cy="466725"/>
          </a:xfrm>
        </p:spPr>
        <p:txBody>
          <a:bodyPr rtlCol="0"/>
          <a:lstStyle/>
          <a:p>
            <a:pPr fontAlgn="auto">
              <a:spcAft>
                <a:spcPts val="0"/>
              </a:spcAft>
              <a:defRPr/>
            </a:pPr>
            <a:r>
              <a:rPr lang="en-GB" dirty="0"/>
              <a:t>In Summary</a:t>
            </a:r>
          </a:p>
        </p:txBody>
      </p:sp>
      <p:sp>
        <p:nvSpPr>
          <p:cNvPr id="29699" name="Footer Placeholder 2">
            <a:extLst>
              <a:ext uri="{FF2B5EF4-FFF2-40B4-BE49-F238E27FC236}">
                <a16:creationId xmlns:a16="http://schemas.microsoft.com/office/drawing/2014/main" xmlns="" id="{977D9D61-CBA5-49CA-9143-19976879E1AB}"/>
              </a:ext>
            </a:extLst>
          </p:cNvPr>
          <p:cNvSpPr>
            <a:spLocks noGrp="1" noChangeArrowheads="1"/>
          </p:cNvSpPr>
          <p:nvPr>
            <p:ph type="ftr"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US" altLang="en-US">
                <a:solidFill>
                  <a:schemeClr val="bg1"/>
                </a:solidFill>
              </a:rPr>
              <a:t>Prevention Engineering for HAVS</a:t>
            </a:r>
            <a:endParaRPr lang="en-GB" altLang="en-US">
              <a:solidFill>
                <a:schemeClr val="bg1"/>
              </a:solidFill>
            </a:endParaRPr>
          </a:p>
        </p:txBody>
      </p:sp>
      <p:sp>
        <p:nvSpPr>
          <p:cNvPr id="29700" name="Slide Number Placeholder 3">
            <a:extLst>
              <a:ext uri="{FF2B5EF4-FFF2-40B4-BE49-F238E27FC236}">
                <a16:creationId xmlns:a16="http://schemas.microsoft.com/office/drawing/2014/main" xmlns="" id="{59DC3AD4-21D5-40E8-BB4D-166AFA98ACA0}"/>
              </a:ext>
            </a:extLst>
          </p:cNvPr>
          <p:cNvSpPr>
            <a:spLocks noGrp="1" noChangeArrowheads="1"/>
          </p:cNvSpPr>
          <p:nvPr>
            <p:ph type="sldNum" sz="quarter" idx="19"/>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34544412-19B8-4CE0-97E2-042D68331B44}" type="slidenum">
              <a:rPr lang="en-GB" altLang="en-US">
                <a:solidFill>
                  <a:schemeClr val="bg1"/>
                </a:solidFill>
              </a:rPr>
              <a:pPr fontAlgn="base">
                <a:spcBef>
                  <a:spcPct val="0"/>
                </a:spcBef>
                <a:spcAft>
                  <a:spcPct val="0"/>
                </a:spcAft>
              </a:pPr>
              <a:t>16</a:t>
            </a:fld>
            <a:endParaRPr lang="en-GB" altLang="en-US">
              <a:solidFill>
                <a:schemeClr val="bg1"/>
              </a:solidFill>
            </a:endParaRPr>
          </a:p>
        </p:txBody>
      </p:sp>
      <p:sp>
        <p:nvSpPr>
          <p:cNvPr id="29701" name="Text Placeholder 4">
            <a:extLst>
              <a:ext uri="{FF2B5EF4-FFF2-40B4-BE49-F238E27FC236}">
                <a16:creationId xmlns:a16="http://schemas.microsoft.com/office/drawing/2014/main" xmlns="" id="{F10AD765-C188-4591-AA0B-1B8E13743D1A}"/>
              </a:ext>
            </a:extLst>
          </p:cNvPr>
          <p:cNvSpPr>
            <a:spLocks noGrp="1" noChangeArrowheads="1"/>
          </p:cNvSpPr>
          <p:nvPr>
            <p:ph type="body" idx="1"/>
          </p:nvPr>
        </p:nvSpPr>
        <p:spPr>
          <a:xfrm>
            <a:off x="2165350" y="2934789"/>
            <a:ext cx="7947025" cy="1337174"/>
          </a:xfrm>
        </p:spPr>
        <p:txBody>
          <a:bodyPr/>
          <a:lstStyle/>
          <a:p>
            <a:r>
              <a:rPr lang="en-GB" altLang="en-US" dirty="0">
                <a:solidFill>
                  <a:schemeClr val="bg1"/>
                </a:solidFill>
              </a:rPr>
              <a:t>HAVS damage is irreversible with a latency which can lead to complacency. However HAVS is preventable.</a:t>
            </a:r>
          </a:p>
        </p:txBody>
      </p:sp>
      <p:sp>
        <p:nvSpPr>
          <p:cNvPr id="6" name="Text Placeholder 5">
            <a:extLst>
              <a:ext uri="{FF2B5EF4-FFF2-40B4-BE49-F238E27FC236}">
                <a16:creationId xmlns:a16="http://schemas.microsoft.com/office/drawing/2014/main" xmlns="" id="{A631A4D5-1F23-46B6-8267-201E7416E09A}"/>
              </a:ext>
            </a:extLst>
          </p:cNvPr>
          <p:cNvSpPr>
            <a:spLocks noGrp="1"/>
          </p:cNvSpPr>
          <p:nvPr>
            <p:ph type="body" sz="quarter" idx="15"/>
          </p:nvPr>
        </p:nvSpPr>
        <p:spPr>
          <a:xfrm>
            <a:off x="2335213" y="4786313"/>
            <a:ext cx="2052638" cy="863600"/>
          </a:xfrm>
        </p:spPr>
        <p:txBody>
          <a:bodyPr rtlCol="0">
            <a:normAutofit/>
          </a:bodyPr>
          <a:lstStyle/>
          <a:p>
            <a:pPr fontAlgn="auto">
              <a:lnSpc>
                <a:spcPct val="100000"/>
              </a:lnSpc>
              <a:spcAft>
                <a:spcPts val="0"/>
              </a:spcAft>
              <a:defRPr/>
            </a:pPr>
            <a:r>
              <a:rPr lang="en-GB" sz="1400" dirty="0">
                <a:solidFill>
                  <a:schemeClr val="bg1"/>
                </a:solidFill>
              </a:rPr>
              <a:t>HAV risk assessments are a legal requirement</a:t>
            </a:r>
          </a:p>
        </p:txBody>
      </p:sp>
      <p:sp>
        <p:nvSpPr>
          <p:cNvPr id="7" name="Text Placeholder 6">
            <a:extLst>
              <a:ext uri="{FF2B5EF4-FFF2-40B4-BE49-F238E27FC236}">
                <a16:creationId xmlns:a16="http://schemas.microsoft.com/office/drawing/2014/main" xmlns="" id="{04E82EF8-33A3-4236-98EB-3037E034D1BD}"/>
              </a:ext>
            </a:extLst>
          </p:cNvPr>
          <p:cNvSpPr>
            <a:spLocks noGrp="1"/>
          </p:cNvSpPr>
          <p:nvPr>
            <p:ph type="body" sz="quarter" idx="16"/>
          </p:nvPr>
        </p:nvSpPr>
        <p:spPr>
          <a:xfrm>
            <a:off x="5856288" y="4770438"/>
            <a:ext cx="2052637" cy="863600"/>
          </a:xfrm>
        </p:spPr>
        <p:txBody>
          <a:bodyPr rtlCol="0">
            <a:normAutofit/>
          </a:bodyPr>
          <a:lstStyle/>
          <a:p>
            <a:pPr fontAlgn="auto">
              <a:lnSpc>
                <a:spcPct val="100000"/>
              </a:lnSpc>
              <a:spcAft>
                <a:spcPts val="0"/>
              </a:spcAft>
              <a:defRPr/>
            </a:pPr>
            <a:r>
              <a:rPr lang="en-GB" sz="1400" dirty="0">
                <a:solidFill>
                  <a:schemeClr val="bg1"/>
                </a:solidFill>
              </a:rPr>
              <a:t>Risk assessments do not require precision measurements</a:t>
            </a:r>
          </a:p>
        </p:txBody>
      </p:sp>
      <p:sp>
        <p:nvSpPr>
          <p:cNvPr id="8" name="Text Placeholder 7">
            <a:extLst>
              <a:ext uri="{FF2B5EF4-FFF2-40B4-BE49-F238E27FC236}">
                <a16:creationId xmlns:a16="http://schemas.microsoft.com/office/drawing/2014/main" xmlns="" id="{052277CA-E993-4596-A8C6-6B89B88D7B5D}"/>
              </a:ext>
            </a:extLst>
          </p:cNvPr>
          <p:cNvSpPr>
            <a:spLocks noGrp="1"/>
          </p:cNvSpPr>
          <p:nvPr>
            <p:ph type="body" sz="quarter" idx="17"/>
          </p:nvPr>
        </p:nvSpPr>
        <p:spPr>
          <a:xfrm>
            <a:off x="9339263" y="4770438"/>
            <a:ext cx="2219324" cy="863600"/>
          </a:xfrm>
        </p:spPr>
        <p:txBody>
          <a:bodyPr rtlCol="0">
            <a:noAutofit/>
          </a:bodyPr>
          <a:lstStyle/>
          <a:p>
            <a:pPr fontAlgn="auto">
              <a:lnSpc>
                <a:spcPct val="100000"/>
              </a:lnSpc>
              <a:spcAft>
                <a:spcPts val="0"/>
              </a:spcAft>
              <a:defRPr/>
            </a:pPr>
            <a:r>
              <a:rPr lang="en-GB" sz="1400" dirty="0">
                <a:solidFill>
                  <a:schemeClr val="bg1"/>
                </a:solidFill>
              </a:rPr>
              <a:t>They do need to be representative enough to implement effective controls</a:t>
            </a:r>
          </a:p>
        </p:txBody>
      </p:sp>
      <p:grpSp>
        <p:nvGrpSpPr>
          <p:cNvPr id="29705" name="Group 8">
            <a:extLst>
              <a:ext uri="{FF2B5EF4-FFF2-40B4-BE49-F238E27FC236}">
                <a16:creationId xmlns:a16="http://schemas.microsoft.com/office/drawing/2014/main" xmlns="" id="{330F0A68-3C9F-4B7E-A290-E0EAE619F006}"/>
              </a:ext>
            </a:extLst>
          </p:cNvPr>
          <p:cNvGrpSpPr>
            <a:grpSpLocks/>
          </p:cNvGrpSpPr>
          <p:nvPr/>
        </p:nvGrpSpPr>
        <p:grpSpPr bwMode="auto">
          <a:xfrm>
            <a:off x="1201738" y="4713288"/>
            <a:ext cx="1008062" cy="1008062"/>
            <a:chOff x="1201721" y="4712672"/>
            <a:chExt cx="1008000" cy="1008000"/>
          </a:xfrm>
        </p:grpSpPr>
        <p:sp>
          <p:nvSpPr>
            <p:cNvPr id="10" name="Flowchart: Connector 9">
              <a:extLst>
                <a:ext uri="{FF2B5EF4-FFF2-40B4-BE49-F238E27FC236}">
                  <a16:creationId xmlns:a16="http://schemas.microsoft.com/office/drawing/2014/main" xmlns="" id="{C3C96F04-21E5-4C79-9FED-AD8D0DB60C98}"/>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Flowchart: Connector 10">
              <a:extLst>
                <a:ext uri="{FF2B5EF4-FFF2-40B4-BE49-F238E27FC236}">
                  <a16:creationId xmlns:a16="http://schemas.microsoft.com/office/drawing/2014/main" xmlns="" id="{1AEE1532-2545-4634-AD99-6785C3D65F72}"/>
                </a:ext>
              </a:extLst>
            </p:cNvPr>
            <p:cNvSpPr/>
            <p:nvPr/>
          </p:nvSpPr>
          <p:spPr>
            <a:xfrm>
              <a:off x="1271567" y="4784105"/>
              <a:ext cx="863547" cy="865135"/>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Flowchart: Connector 11">
              <a:extLst>
                <a:ext uri="{FF2B5EF4-FFF2-40B4-BE49-F238E27FC236}">
                  <a16:creationId xmlns:a16="http://schemas.microsoft.com/office/drawing/2014/main" xmlns="" id="{B226B7BC-2FF9-45FC-99A6-44EAC6C0182D}"/>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01</a:t>
              </a:r>
            </a:p>
          </p:txBody>
        </p:sp>
      </p:grpSp>
      <p:grpSp>
        <p:nvGrpSpPr>
          <p:cNvPr id="29706" name="Group 12">
            <a:extLst>
              <a:ext uri="{FF2B5EF4-FFF2-40B4-BE49-F238E27FC236}">
                <a16:creationId xmlns:a16="http://schemas.microsoft.com/office/drawing/2014/main" xmlns="" id="{E77BA6A2-159B-47C4-9BB0-E4ED9D51A25A}"/>
              </a:ext>
            </a:extLst>
          </p:cNvPr>
          <p:cNvGrpSpPr>
            <a:grpSpLocks/>
          </p:cNvGrpSpPr>
          <p:nvPr/>
        </p:nvGrpSpPr>
        <p:grpSpPr bwMode="auto">
          <a:xfrm>
            <a:off x="4659313" y="4713288"/>
            <a:ext cx="1008062" cy="1008062"/>
            <a:chOff x="1201721" y="4712672"/>
            <a:chExt cx="1008000" cy="1008000"/>
          </a:xfrm>
        </p:grpSpPr>
        <p:sp>
          <p:nvSpPr>
            <p:cNvPr id="14" name="Flowchart: Connector 13">
              <a:extLst>
                <a:ext uri="{FF2B5EF4-FFF2-40B4-BE49-F238E27FC236}">
                  <a16:creationId xmlns:a16="http://schemas.microsoft.com/office/drawing/2014/main" xmlns="" id="{D9AAC961-2ECE-4410-97BD-F54A48633912}"/>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Flowchart: Connector 14">
              <a:extLst>
                <a:ext uri="{FF2B5EF4-FFF2-40B4-BE49-F238E27FC236}">
                  <a16:creationId xmlns:a16="http://schemas.microsoft.com/office/drawing/2014/main" xmlns="" id="{1648D501-18E3-41DC-9235-395401D6D5EC}"/>
                </a:ext>
              </a:extLst>
            </p:cNvPr>
            <p:cNvSpPr/>
            <p:nvPr/>
          </p:nvSpPr>
          <p:spPr>
            <a:xfrm>
              <a:off x="1271567" y="4784105"/>
              <a:ext cx="863547" cy="865135"/>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Flowchart: Connector 15">
              <a:extLst>
                <a:ext uri="{FF2B5EF4-FFF2-40B4-BE49-F238E27FC236}">
                  <a16:creationId xmlns:a16="http://schemas.microsoft.com/office/drawing/2014/main" xmlns="" id="{C3E0EB50-B020-436A-854D-555828D2AD49}"/>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02</a:t>
              </a:r>
            </a:p>
          </p:txBody>
        </p:sp>
      </p:grpSp>
      <p:grpSp>
        <p:nvGrpSpPr>
          <p:cNvPr id="29707" name="Group 16">
            <a:extLst>
              <a:ext uri="{FF2B5EF4-FFF2-40B4-BE49-F238E27FC236}">
                <a16:creationId xmlns:a16="http://schemas.microsoft.com/office/drawing/2014/main" xmlns="" id="{2FAE5D8C-0A51-4646-B312-C3DDC3328D6B}"/>
              </a:ext>
            </a:extLst>
          </p:cNvPr>
          <p:cNvGrpSpPr>
            <a:grpSpLocks/>
          </p:cNvGrpSpPr>
          <p:nvPr/>
        </p:nvGrpSpPr>
        <p:grpSpPr bwMode="auto">
          <a:xfrm>
            <a:off x="8120063" y="4697413"/>
            <a:ext cx="1008062" cy="1008062"/>
            <a:chOff x="1201721" y="4712672"/>
            <a:chExt cx="1008000" cy="1008000"/>
          </a:xfrm>
        </p:grpSpPr>
        <p:sp>
          <p:nvSpPr>
            <p:cNvPr id="18" name="Flowchart: Connector 17">
              <a:extLst>
                <a:ext uri="{FF2B5EF4-FFF2-40B4-BE49-F238E27FC236}">
                  <a16:creationId xmlns:a16="http://schemas.microsoft.com/office/drawing/2014/main" xmlns="" id="{92B325A4-19D1-4627-8723-297320B2ADCF}"/>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Flowchart: Connector 18">
              <a:extLst>
                <a:ext uri="{FF2B5EF4-FFF2-40B4-BE49-F238E27FC236}">
                  <a16:creationId xmlns:a16="http://schemas.microsoft.com/office/drawing/2014/main" xmlns="" id="{13BC72B4-BAAB-4DBE-A91E-264C5E311527}"/>
                </a:ext>
              </a:extLst>
            </p:cNvPr>
            <p:cNvSpPr/>
            <p:nvPr/>
          </p:nvSpPr>
          <p:spPr>
            <a:xfrm>
              <a:off x="1271567" y="4784105"/>
              <a:ext cx="863547" cy="865135"/>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Flowchart: Connector 19">
              <a:extLst>
                <a:ext uri="{FF2B5EF4-FFF2-40B4-BE49-F238E27FC236}">
                  <a16:creationId xmlns:a16="http://schemas.microsoft.com/office/drawing/2014/main" xmlns="" id="{E57B8885-5279-46EF-A5DB-4867B356DAED}"/>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03</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1">
            <a:extLst>
              <a:ext uri="{FF2B5EF4-FFF2-40B4-BE49-F238E27FC236}">
                <a16:creationId xmlns:a16="http://schemas.microsoft.com/office/drawing/2014/main" xmlns="" id="{57CF4F9A-AD76-4ED9-A129-429F22C923BB}"/>
              </a:ext>
            </a:extLst>
          </p:cNvPr>
          <p:cNvSpPr>
            <a:spLocks noGrp="1" noChangeArrowheads="1"/>
          </p:cNvSpPr>
          <p:nvPr>
            <p:ph type="ftr"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graphicFrame>
        <p:nvGraphicFramePr>
          <p:cNvPr id="4" name="Table 4">
            <a:extLst>
              <a:ext uri="{FF2B5EF4-FFF2-40B4-BE49-F238E27FC236}">
                <a16:creationId xmlns:a16="http://schemas.microsoft.com/office/drawing/2014/main" xmlns="" id="{5E6F7FA8-6735-4DF8-9F58-FB01AD188EE0}"/>
              </a:ext>
            </a:extLst>
          </p:cNvPr>
          <p:cNvGraphicFramePr>
            <a:graphicFrameLocks noGrp="1"/>
          </p:cNvGraphicFramePr>
          <p:nvPr>
            <p:ph type="tbl" sz="quarter" idx="13"/>
            <p:extLst>
              <p:ext uri="{D42A27DB-BD31-4B8C-83A1-F6EECF244321}">
                <p14:modId xmlns:p14="http://schemas.microsoft.com/office/powerpoint/2010/main" val="1888696903"/>
              </p:ext>
            </p:extLst>
          </p:nvPr>
        </p:nvGraphicFramePr>
        <p:xfrm>
          <a:off x="4238625" y="523875"/>
          <a:ext cx="7526338" cy="5400675"/>
        </p:xfrm>
        <a:graphic>
          <a:graphicData uri="http://schemas.openxmlformats.org/drawingml/2006/table">
            <a:tbl>
              <a:tblPr>
                <a:tableStyleId>{2D5ABB26-0587-4C30-8999-92F81FD0307C}</a:tableStyleId>
              </a:tblPr>
              <a:tblGrid>
                <a:gridCol w="6764248">
                  <a:extLst>
                    <a:ext uri="{9D8B030D-6E8A-4147-A177-3AD203B41FA5}">
                      <a16:colId xmlns:a16="http://schemas.microsoft.com/office/drawing/2014/main" xmlns="" val="20000"/>
                    </a:ext>
                  </a:extLst>
                </a:gridCol>
                <a:gridCol w="762090">
                  <a:extLst>
                    <a:ext uri="{9D8B030D-6E8A-4147-A177-3AD203B41FA5}">
                      <a16:colId xmlns:a16="http://schemas.microsoft.com/office/drawing/2014/main" xmlns="" val="20001"/>
                    </a:ext>
                  </a:extLst>
                </a:gridCol>
              </a:tblGrid>
              <a:tr h="1080135">
                <a:tc>
                  <a:txBody>
                    <a:bodyPr/>
                    <a:lstStyle/>
                    <a:p>
                      <a:r>
                        <a:rPr lang="en-GB"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HAVS The Issue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Section One</a:t>
                      </a:r>
                    </a:p>
                  </a:txBody>
                  <a:tcPr marT="4680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03</a:t>
                      </a:r>
                    </a:p>
                  </a:txBody>
                  <a:tcPr marT="4680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xmlns="" val="10000"/>
                  </a:ext>
                </a:extLst>
              </a:tr>
              <a:tr h="1080135">
                <a:tc>
                  <a:txBody>
                    <a:bodyPr/>
                    <a:lstStyle/>
                    <a:p>
                      <a:r>
                        <a:rPr lang="en-GB"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HAV Risk Assessment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Section Two</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05</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xmlns="" val="10001"/>
                  </a:ext>
                </a:extLst>
              </a:tr>
              <a:tr h="1080135">
                <a:tc>
                  <a:txBody>
                    <a:bodyPr/>
                    <a:lstStyle/>
                    <a:p>
                      <a:r>
                        <a:rPr lang="en-GB"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HAV Exposure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Section Three</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11</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xmlns="" val="10002"/>
                  </a:ext>
                </a:extLst>
              </a:tr>
              <a:tr h="1080135">
                <a:tc>
                  <a:txBody>
                    <a:bodyPr/>
                    <a:lstStyle/>
                    <a:p>
                      <a:r>
                        <a:rPr lang="en-GB"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Reactec Approach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Section Four</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13</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xmlns="" val="10003"/>
                  </a:ext>
                </a:extLst>
              </a:tr>
              <a:tr h="1080135">
                <a:tc>
                  <a:txBody>
                    <a:bodyPr/>
                    <a:lstStyle/>
                    <a:p>
                      <a:r>
                        <a:rPr lang="en-GB" sz="24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In Summary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Section Five</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accent2"/>
                          </a:solidFill>
                          <a:latin typeface="Open Sans Semibold" panose="020B0706030804020204" pitchFamily="34" charset="0"/>
                          <a:ea typeface="Open Sans Semibold" panose="020B0706030804020204" pitchFamily="34" charset="0"/>
                          <a:cs typeface="Open Sans Semibold" panose="020B0706030804020204" pitchFamily="34" charset="0"/>
                        </a:rPr>
                        <a:t>16</a:t>
                      </a:r>
                    </a:p>
                  </a:txBody>
                  <a:tcPr marT="45726" marB="162020" anchor="b">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4596" name="Slide Number Placeholder 5">
            <a:extLst>
              <a:ext uri="{FF2B5EF4-FFF2-40B4-BE49-F238E27FC236}">
                <a16:creationId xmlns:a16="http://schemas.microsoft.com/office/drawing/2014/main" xmlns="" id="{0B2B404A-CFD2-45D1-91B0-744EB9523699}"/>
              </a:ext>
            </a:extLst>
          </p:cNvPr>
          <p:cNvSpPr>
            <a:spLocks noGrp="1" noChangeArrowheads="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11B2BE4D-C2EC-4EB5-B1E6-996EED12852A}" type="slidenum">
              <a:rPr lang="en-GB" altLang="en-US">
                <a:solidFill>
                  <a:schemeClr val="bg1"/>
                </a:solidFill>
              </a:rPr>
              <a:pPr fontAlgn="base">
                <a:spcBef>
                  <a:spcPct val="0"/>
                </a:spcBef>
                <a:spcAft>
                  <a:spcPct val="0"/>
                </a:spcAft>
              </a:pPr>
              <a:t>2</a:t>
            </a:fld>
            <a:endParaRPr lang="en-GB" altLang="en-US">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a:extLst>
              <a:ext uri="{FF2B5EF4-FFF2-40B4-BE49-F238E27FC236}">
                <a16:creationId xmlns:a16="http://schemas.microsoft.com/office/drawing/2014/main" xmlns="" id="{4E52EED3-0959-46DD-A0E9-6EDA63706C76}"/>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US" altLang="en-US">
                <a:solidFill>
                  <a:schemeClr val="bg1"/>
                </a:solidFill>
              </a:rPr>
              <a:t>Prevention Engineering for HAVS</a:t>
            </a:r>
            <a:endParaRPr lang="en-GB" altLang="en-US">
              <a:solidFill>
                <a:schemeClr val="bg1"/>
              </a:solidFill>
            </a:endParaRPr>
          </a:p>
        </p:txBody>
      </p:sp>
      <p:sp>
        <p:nvSpPr>
          <p:cNvPr id="30733" name="Slide Number Placeholder 33">
            <a:extLst>
              <a:ext uri="{FF2B5EF4-FFF2-40B4-BE49-F238E27FC236}">
                <a16:creationId xmlns:a16="http://schemas.microsoft.com/office/drawing/2014/main" xmlns="" id="{A6A31F02-4024-465B-A4F8-2DA7792D1D4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48ED358-431C-471B-9BCE-9859661B7490}" type="slidenum">
              <a:rPr lang="en-GB" altLang="en-US">
                <a:solidFill>
                  <a:schemeClr val="bg1"/>
                </a:solidFill>
              </a:rPr>
              <a:pPr fontAlgn="base">
                <a:spcBef>
                  <a:spcPct val="0"/>
                </a:spcBef>
                <a:spcAft>
                  <a:spcPct val="0"/>
                </a:spcAft>
              </a:pPr>
              <a:t>3</a:t>
            </a:fld>
            <a:endParaRPr lang="en-GB" altLang="en-US">
              <a:solidFill>
                <a:schemeClr val="bg1"/>
              </a:solidFill>
            </a:endParaRPr>
          </a:p>
        </p:txBody>
      </p:sp>
      <p:sp>
        <p:nvSpPr>
          <p:cNvPr id="35" name="Rectangle 34">
            <a:extLst>
              <a:ext uri="{FF2B5EF4-FFF2-40B4-BE49-F238E27FC236}">
                <a16:creationId xmlns:a16="http://schemas.microsoft.com/office/drawing/2014/main" xmlns="" id="{02D6CCB0-6117-4865-8BE2-58A385C8DA81}"/>
              </a:ext>
            </a:extLst>
          </p:cNvPr>
          <p:cNvSpPr/>
          <p:nvPr/>
        </p:nvSpPr>
        <p:spPr>
          <a:xfrm>
            <a:off x="3924854" y="388793"/>
            <a:ext cx="5319617" cy="542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4" name="TextBox 3">
            <a:extLst>
              <a:ext uri="{FF2B5EF4-FFF2-40B4-BE49-F238E27FC236}">
                <a16:creationId xmlns:a16="http://schemas.microsoft.com/office/drawing/2014/main" xmlns="" id="{A9E16FAF-4420-4BE6-8A32-89B1978D8A48}"/>
              </a:ext>
            </a:extLst>
          </p:cNvPr>
          <p:cNvSpPr txBox="1"/>
          <p:nvPr/>
        </p:nvSpPr>
        <p:spPr>
          <a:xfrm>
            <a:off x="3842326" y="460207"/>
            <a:ext cx="5418167" cy="400110"/>
          </a:xfrm>
          <a:prstGeom prst="rect">
            <a:avLst/>
          </a:prstGeom>
          <a:noFill/>
        </p:spPr>
        <p:txBody>
          <a:bodyPr wrap="square" rtlCol="0">
            <a:spAutoFit/>
          </a:bodyPr>
          <a:lstStyle/>
          <a:p>
            <a:pPr algn="ctr"/>
            <a:r>
              <a:rPr lang="en-GB" sz="2000" cap="all" dirty="0">
                <a:solidFill>
                  <a:schemeClr val="bg1"/>
                </a:solidFill>
              </a:rPr>
              <a:t>How likely are you to develop </a:t>
            </a:r>
            <a:r>
              <a:rPr lang="en-GB" sz="2000" cap="all" dirty="0" err="1">
                <a:solidFill>
                  <a:schemeClr val="bg1"/>
                </a:solidFill>
              </a:rPr>
              <a:t>havs</a:t>
            </a:r>
            <a:r>
              <a:rPr lang="en-GB" sz="2000" cap="all" dirty="0">
                <a:solidFill>
                  <a:schemeClr val="bg1"/>
                </a:solidFill>
              </a:rPr>
              <a:t>?</a:t>
            </a:r>
          </a:p>
        </p:txBody>
      </p:sp>
      <p:sp>
        <p:nvSpPr>
          <p:cNvPr id="10" name="Rectangle 9">
            <a:extLst>
              <a:ext uri="{FF2B5EF4-FFF2-40B4-BE49-F238E27FC236}">
                <a16:creationId xmlns:a16="http://schemas.microsoft.com/office/drawing/2014/main" xmlns="" id="{E6E9F036-0EC2-495D-8BE8-21F4F23561F0}"/>
              </a:ext>
            </a:extLst>
          </p:cNvPr>
          <p:cNvSpPr/>
          <p:nvPr/>
        </p:nvSpPr>
        <p:spPr>
          <a:xfrm>
            <a:off x="6409040" y="5633498"/>
            <a:ext cx="4623911" cy="933827"/>
          </a:xfrm>
          <a:prstGeom prst="rect">
            <a:avLst/>
          </a:prstGeom>
        </p:spPr>
        <p:txBody>
          <a:bodyPr wrap="square" lIns="101837" tIns="50918" rIns="101837" bIns="50918">
            <a:spAutoFit/>
          </a:bodyPr>
          <a:lstStyle/>
          <a:p>
            <a:pPr>
              <a:spcBef>
                <a:spcPct val="20000"/>
              </a:spcBef>
              <a:defRPr/>
            </a:pPr>
            <a:r>
              <a:rPr lang="en-GB" dirty="0">
                <a:solidFill>
                  <a:schemeClr val="bg1"/>
                </a:solidFill>
              </a:rPr>
              <a:t>Established correlation between time to vascular damage (white finger) and average daily exposure</a:t>
            </a:r>
          </a:p>
        </p:txBody>
      </p:sp>
      <p:pic>
        <p:nvPicPr>
          <p:cNvPr id="3" name="Picture 2" descr="A picture containing bathroom&#10;&#10;Description automatically generated">
            <a:extLst>
              <a:ext uri="{FF2B5EF4-FFF2-40B4-BE49-F238E27FC236}">
                <a16:creationId xmlns:a16="http://schemas.microsoft.com/office/drawing/2014/main" xmlns="" id="{399B348A-3B18-463C-BA1A-A42D22D22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38" y="0"/>
            <a:ext cx="11588750" cy="6858000"/>
          </a:xfrm>
          <a:prstGeom prst="rect">
            <a:avLst/>
          </a:prstGeom>
        </p:spPr>
      </p:pic>
      <p:pic>
        <p:nvPicPr>
          <p:cNvPr id="13" name="Picture 12">
            <a:extLst>
              <a:ext uri="{FF2B5EF4-FFF2-40B4-BE49-F238E27FC236}">
                <a16:creationId xmlns:a16="http://schemas.microsoft.com/office/drawing/2014/main" xmlns="" id="{9744403D-ECA6-44B6-9DE7-5D96385A90DB}"/>
              </a:ext>
            </a:extLst>
          </p:cNvPr>
          <p:cNvPicPr>
            <a:picLocks noChangeAspect="1"/>
          </p:cNvPicPr>
          <p:nvPr/>
        </p:nvPicPr>
        <p:blipFill rotWithShape="1">
          <a:blip r:embed="rId3"/>
          <a:srcRect l="567"/>
          <a:stretch/>
        </p:blipFill>
        <p:spPr>
          <a:xfrm>
            <a:off x="1303716" y="881469"/>
            <a:ext cx="10147126" cy="5569088"/>
          </a:xfrm>
          <a:prstGeom prst="rect">
            <a:avLst/>
          </a:prstGeom>
          <a:ln>
            <a:solidFill>
              <a:schemeClr val="bg1"/>
            </a:solidFill>
          </a:ln>
        </p:spPr>
      </p:pic>
      <p:grpSp>
        <p:nvGrpSpPr>
          <p:cNvPr id="5" name="Group 4">
            <a:extLst>
              <a:ext uri="{FF2B5EF4-FFF2-40B4-BE49-F238E27FC236}">
                <a16:creationId xmlns:a16="http://schemas.microsoft.com/office/drawing/2014/main" xmlns="" id="{A0B1C0B2-595A-4F67-B74E-E2DDB582604E}"/>
              </a:ext>
            </a:extLst>
          </p:cNvPr>
          <p:cNvGrpSpPr/>
          <p:nvPr/>
        </p:nvGrpSpPr>
        <p:grpSpPr>
          <a:xfrm>
            <a:off x="2690954" y="2606641"/>
            <a:ext cx="1939688" cy="2231059"/>
            <a:chOff x="2157554" y="2025616"/>
            <a:chExt cx="1939688" cy="2231059"/>
          </a:xfrm>
        </p:grpSpPr>
        <p:sp>
          <p:nvSpPr>
            <p:cNvPr id="15" name="TextBox 14">
              <a:extLst>
                <a:ext uri="{FF2B5EF4-FFF2-40B4-BE49-F238E27FC236}">
                  <a16:creationId xmlns:a16="http://schemas.microsoft.com/office/drawing/2014/main" xmlns="" id="{F8017CDE-8E9C-4916-A6A4-B9186BF214A4}"/>
                </a:ext>
              </a:extLst>
            </p:cNvPr>
            <p:cNvSpPr txBox="1"/>
            <p:nvPr/>
          </p:nvSpPr>
          <p:spPr>
            <a:xfrm>
              <a:off x="2157554" y="2025616"/>
              <a:ext cx="1796635" cy="750526"/>
            </a:xfrm>
            <a:prstGeom prst="rect">
              <a:avLst/>
            </a:prstGeom>
            <a:noFill/>
          </p:spPr>
          <p:txBody>
            <a:bodyPr wrap="square" rtlCol="0">
              <a:spAutoFit/>
            </a:bodyPr>
            <a:lstStyle/>
            <a:p>
              <a:pPr algn="ctr"/>
              <a:r>
                <a:rPr lang="en-GB" sz="4277" dirty="0">
                  <a:solidFill>
                    <a:schemeClr val="bg1"/>
                  </a:solidFill>
                </a:rPr>
                <a:t>HAVS</a:t>
              </a:r>
            </a:p>
          </p:txBody>
        </p:sp>
        <p:sp>
          <p:nvSpPr>
            <p:cNvPr id="16" name="Rectangle: Rounded Corners 15">
              <a:extLst>
                <a:ext uri="{FF2B5EF4-FFF2-40B4-BE49-F238E27FC236}">
                  <a16:creationId xmlns:a16="http://schemas.microsoft.com/office/drawing/2014/main" xmlns="" id="{AC92A3A8-B097-4264-A1AF-7D20B9DC46DD}"/>
                </a:ext>
              </a:extLst>
            </p:cNvPr>
            <p:cNvSpPr/>
            <p:nvPr/>
          </p:nvSpPr>
          <p:spPr>
            <a:xfrm>
              <a:off x="2157554" y="2780867"/>
              <a:ext cx="1939688" cy="1475808"/>
            </a:xfrm>
            <a:prstGeom prst="roundRect">
              <a:avLst>
                <a:gd name="adj" fmla="val 8951"/>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a:p>
          </p:txBody>
        </p:sp>
        <p:pic>
          <p:nvPicPr>
            <p:cNvPr id="17" name="Picture 6" descr="Image result for havs">
              <a:extLst>
                <a:ext uri="{FF2B5EF4-FFF2-40B4-BE49-F238E27FC236}">
                  <a16:creationId xmlns:a16="http://schemas.microsoft.com/office/drawing/2014/main" xmlns="" id="{87E7314F-FEE5-4066-A9EC-87F9D549B9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9280" y="2845033"/>
              <a:ext cx="1796635" cy="13474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xmlns="" id="{30DD3AE7-3E17-4205-B0AC-328EBD505DF3}"/>
              </a:ext>
            </a:extLst>
          </p:cNvPr>
          <p:cNvGrpSpPr/>
          <p:nvPr/>
        </p:nvGrpSpPr>
        <p:grpSpPr>
          <a:xfrm>
            <a:off x="6929729" y="1579400"/>
            <a:ext cx="2022394" cy="2261488"/>
            <a:chOff x="6377279" y="1093625"/>
            <a:chExt cx="2022394" cy="2261488"/>
          </a:xfrm>
        </p:grpSpPr>
        <p:sp>
          <p:nvSpPr>
            <p:cNvPr id="14" name="TextBox 13">
              <a:extLst>
                <a:ext uri="{FF2B5EF4-FFF2-40B4-BE49-F238E27FC236}">
                  <a16:creationId xmlns:a16="http://schemas.microsoft.com/office/drawing/2014/main" xmlns="" id="{E1103124-C40E-4C15-80A9-D30CF90798F2}"/>
                </a:ext>
              </a:extLst>
            </p:cNvPr>
            <p:cNvSpPr txBox="1"/>
            <p:nvPr/>
          </p:nvSpPr>
          <p:spPr>
            <a:xfrm>
              <a:off x="6795534" y="1093625"/>
              <a:ext cx="1604139" cy="750526"/>
            </a:xfrm>
            <a:prstGeom prst="rect">
              <a:avLst/>
            </a:prstGeom>
            <a:noFill/>
          </p:spPr>
          <p:txBody>
            <a:bodyPr wrap="square" rtlCol="0">
              <a:spAutoFit/>
            </a:bodyPr>
            <a:lstStyle/>
            <a:p>
              <a:r>
                <a:rPr lang="en-GB" sz="4277" dirty="0">
                  <a:solidFill>
                    <a:schemeClr val="bg1"/>
                  </a:solidFill>
                </a:rPr>
                <a:t>CTS</a:t>
              </a:r>
            </a:p>
          </p:txBody>
        </p:sp>
        <p:sp>
          <p:nvSpPr>
            <p:cNvPr id="18" name="Rectangle: Rounded Corners 17">
              <a:extLst>
                <a:ext uri="{FF2B5EF4-FFF2-40B4-BE49-F238E27FC236}">
                  <a16:creationId xmlns:a16="http://schemas.microsoft.com/office/drawing/2014/main" xmlns="" id="{7B0F7DCC-4FB5-45C6-87F3-8EBEB3B95698}"/>
                </a:ext>
              </a:extLst>
            </p:cNvPr>
            <p:cNvSpPr/>
            <p:nvPr/>
          </p:nvSpPr>
          <p:spPr>
            <a:xfrm>
              <a:off x="6377279" y="1879305"/>
              <a:ext cx="1939688" cy="1475808"/>
            </a:xfrm>
            <a:prstGeom prst="roundRect">
              <a:avLst>
                <a:gd name="adj" fmla="val 8951"/>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a:p>
          </p:txBody>
        </p:sp>
        <p:pic>
          <p:nvPicPr>
            <p:cNvPr id="19" name="Picture 18" descr="Image result for carpal tunnel">
              <a:extLst>
                <a:ext uri="{FF2B5EF4-FFF2-40B4-BE49-F238E27FC236}">
                  <a16:creationId xmlns:a16="http://schemas.microsoft.com/office/drawing/2014/main" xmlns="" id="{2F3D241A-A5A4-4459-B620-48D2A40643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3942" y="1941905"/>
              <a:ext cx="1604139" cy="137309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xmlns="" id="{E2F98B24-60DB-4B52-85FA-39A8D0D21F7E}"/>
              </a:ext>
            </a:extLst>
          </p:cNvPr>
          <p:cNvSpPr/>
          <p:nvPr/>
        </p:nvSpPr>
        <p:spPr>
          <a:xfrm>
            <a:off x="3940876" y="169266"/>
            <a:ext cx="5319617" cy="542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23" name="TextBox 22">
            <a:extLst>
              <a:ext uri="{FF2B5EF4-FFF2-40B4-BE49-F238E27FC236}">
                <a16:creationId xmlns:a16="http://schemas.microsoft.com/office/drawing/2014/main" xmlns="" id="{8AA4D5E3-DFB7-4CEB-84BD-B4D2974A98ED}"/>
              </a:ext>
            </a:extLst>
          </p:cNvPr>
          <p:cNvSpPr txBox="1"/>
          <p:nvPr/>
        </p:nvSpPr>
        <p:spPr>
          <a:xfrm>
            <a:off x="3826304" y="224445"/>
            <a:ext cx="5418167" cy="400110"/>
          </a:xfrm>
          <a:prstGeom prst="rect">
            <a:avLst/>
          </a:prstGeom>
          <a:noFill/>
        </p:spPr>
        <p:txBody>
          <a:bodyPr wrap="square" rtlCol="0">
            <a:spAutoFit/>
          </a:bodyPr>
          <a:lstStyle/>
          <a:p>
            <a:pPr algn="ctr"/>
            <a:r>
              <a:rPr lang="en-GB" sz="2000" cap="all" dirty="0">
                <a:solidFill>
                  <a:schemeClr val="bg1"/>
                </a:solidFill>
              </a:rPr>
              <a:t>2018 Industrial Disease RIDDORS</a:t>
            </a:r>
          </a:p>
        </p:txBody>
      </p:sp>
    </p:spTree>
    <p:extLst>
      <p:ext uri="{BB962C8B-B14F-4D97-AF65-F5344CB8AC3E}">
        <p14:creationId xmlns:p14="http://schemas.microsoft.com/office/powerpoint/2010/main" val="2547785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a:extLst>
              <a:ext uri="{FF2B5EF4-FFF2-40B4-BE49-F238E27FC236}">
                <a16:creationId xmlns:a16="http://schemas.microsoft.com/office/drawing/2014/main" xmlns="" id="{4E52EED3-0959-46DD-A0E9-6EDA63706C76}"/>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US" altLang="en-US">
                <a:solidFill>
                  <a:schemeClr val="bg1"/>
                </a:solidFill>
              </a:rPr>
              <a:t>Prevention Engineering for HAVS</a:t>
            </a:r>
            <a:endParaRPr lang="en-GB" altLang="en-US">
              <a:solidFill>
                <a:schemeClr val="bg1"/>
              </a:solidFill>
            </a:endParaRPr>
          </a:p>
        </p:txBody>
      </p:sp>
      <p:sp>
        <p:nvSpPr>
          <p:cNvPr id="30733" name="Slide Number Placeholder 33">
            <a:extLst>
              <a:ext uri="{FF2B5EF4-FFF2-40B4-BE49-F238E27FC236}">
                <a16:creationId xmlns:a16="http://schemas.microsoft.com/office/drawing/2014/main" xmlns="" id="{A6A31F02-4024-465B-A4F8-2DA7792D1D4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48ED358-431C-471B-9BCE-9859661B7490}" type="slidenum">
              <a:rPr lang="en-GB" altLang="en-US">
                <a:solidFill>
                  <a:schemeClr val="bg1"/>
                </a:solidFill>
              </a:rPr>
              <a:pPr fontAlgn="base">
                <a:spcBef>
                  <a:spcPct val="0"/>
                </a:spcBef>
                <a:spcAft>
                  <a:spcPct val="0"/>
                </a:spcAft>
              </a:pPr>
              <a:t>4</a:t>
            </a:fld>
            <a:endParaRPr lang="en-GB" altLang="en-US">
              <a:solidFill>
                <a:schemeClr val="bg1"/>
              </a:solidFill>
            </a:endParaRPr>
          </a:p>
        </p:txBody>
      </p:sp>
      <p:pic>
        <p:nvPicPr>
          <p:cNvPr id="28" name="Picture 27" descr="A picture containing outdoor&#10;&#10;Description automatically generated">
            <a:extLst>
              <a:ext uri="{FF2B5EF4-FFF2-40B4-BE49-F238E27FC236}">
                <a16:creationId xmlns:a16="http://schemas.microsoft.com/office/drawing/2014/main" xmlns="" id="{00CCF83B-1B3F-46DD-8C8B-00BF0932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0"/>
            <a:ext cx="11588750" cy="6858000"/>
          </a:xfrm>
          <a:prstGeom prst="rect">
            <a:avLst/>
          </a:prstGeom>
        </p:spPr>
      </p:pic>
      <p:sp>
        <p:nvSpPr>
          <p:cNvPr id="35" name="Rectangle 34">
            <a:extLst>
              <a:ext uri="{FF2B5EF4-FFF2-40B4-BE49-F238E27FC236}">
                <a16:creationId xmlns:a16="http://schemas.microsoft.com/office/drawing/2014/main" xmlns="" id="{02D6CCB0-6117-4865-8BE2-58A385C8DA81}"/>
              </a:ext>
            </a:extLst>
          </p:cNvPr>
          <p:cNvSpPr/>
          <p:nvPr/>
        </p:nvSpPr>
        <p:spPr>
          <a:xfrm>
            <a:off x="3343829" y="293543"/>
            <a:ext cx="5319617" cy="5429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4" name="TextBox 3">
            <a:extLst>
              <a:ext uri="{FF2B5EF4-FFF2-40B4-BE49-F238E27FC236}">
                <a16:creationId xmlns:a16="http://schemas.microsoft.com/office/drawing/2014/main" xmlns="" id="{A9E16FAF-4420-4BE6-8A32-89B1978D8A48}"/>
              </a:ext>
            </a:extLst>
          </p:cNvPr>
          <p:cNvSpPr txBox="1"/>
          <p:nvPr/>
        </p:nvSpPr>
        <p:spPr>
          <a:xfrm>
            <a:off x="3261301" y="364957"/>
            <a:ext cx="5418167" cy="400110"/>
          </a:xfrm>
          <a:prstGeom prst="rect">
            <a:avLst/>
          </a:prstGeom>
          <a:noFill/>
        </p:spPr>
        <p:txBody>
          <a:bodyPr wrap="square" rtlCol="0">
            <a:spAutoFit/>
          </a:bodyPr>
          <a:lstStyle/>
          <a:p>
            <a:pPr algn="ctr"/>
            <a:r>
              <a:rPr lang="en-GB" sz="2000" cap="all" dirty="0">
                <a:solidFill>
                  <a:schemeClr val="bg1"/>
                </a:solidFill>
              </a:rPr>
              <a:t>How likely are you to develop </a:t>
            </a:r>
            <a:r>
              <a:rPr lang="en-GB" sz="2000" cap="all" dirty="0" err="1">
                <a:solidFill>
                  <a:schemeClr val="bg1"/>
                </a:solidFill>
              </a:rPr>
              <a:t>havs</a:t>
            </a:r>
            <a:r>
              <a:rPr lang="en-GB" sz="2000" cap="all" dirty="0">
                <a:solidFill>
                  <a:schemeClr val="bg1"/>
                </a:solidFill>
              </a:rPr>
              <a:t>?</a:t>
            </a:r>
          </a:p>
        </p:txBody>
      </p:sp>
      <p:pic>
        <p:nvPicPr>
          <p:cNvPr id="11" name="Picture 10">
            <a:extLst>
              <a:ext uri="{FF2B5EF4-FFF2-40B4-BE49-F238E27FC236}">
                <a16:creationId xmlns:a16="http://schemas.microsoft.com/office/drawing/2014/main" xmlns="" id="{4E8BAC0B-7967-445E-BC11-156A05C1B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695" y="1434236"/>
            <a:ext cx="3171501" cy="2487566"/>
          </a:xfrm>
          <a:prstGeom prst="roundRect">
            <a:avLst/>
          </a:prstGeom>
        </p:spPr>
      </p:pic>
      <p:sp>
        <p:nvSpPr>
          <p:cNvPr id="12" name="Rectangle 11">
            <a:extLst>
              <a:ext uri="{FF2B5EF4-FFF2-40B4-BE49-F238E27FC236}">
                <a16:creationId xmlns:a16="http://schemas.microsoft.com/office/drawing/2014/main" xmlns="" id="{3D3CBE07-B292-4C63-99E9-5B5C56C05D0D}"/>
              </a:ext>
            </a:extLst>
          </p:cNvPr>
          <p:cNvSpPr/>
          <p:nvPr/>
        </p:nvSpPr>
        <p:spPr>
          <a:xfrm>
            <a:off x="1371161" y="1382390"/>
            <a:ext cx="3878831" cy="4704090"/>
          </a:xfrm>
          <a:prstGeom prst="rect">
            <a:avLst/>
          </a:prstGeom>
        </p:spPr>
        <p:txBody>
          <a:bodyPr wrap="square" lIns="101837" tIns="50918" rIns="101837" bIns="50918">
            <a:spAutoFit/>
          </a:bodyPr>
          <a:lstStyle/>
          <a:p>
            <a:pPr>
              <a:spcBef>
                <a:spcPct val="20000"/>
              </a:spcBef>
              <a:defRPr/>
            </a:pPr>
            <a:r>
              <a:rPr lang="en-GB" sz="5300" b="1" dirty="0">
                <a:solidFill>
                  <a:srgbClr val="2F00FF"/>
                </a:solidFill>
              </a:rPr>
              <a:t>10%</a:t>
            </a:r>
            <a:r>
              <a:rPr lang="en-GB" sz="3600" b="1" dirty="0">
                <a:solidFill>
                  <a:srgbClr val="FF9933"/>
                </a:solidFill>
              </a:rPr>
              <a:t> </a:t>
            </a:r>
            <a:r>
              <a:rPr lang="en-GB" sz="2500" dirty="0">
                <a:solidFill>
                  <a:schemeClr val="bg1"/>
                </a:solidFill>
              </a:rPr>
              <a:t>of employees exposed at the exposure action level will contract HAVS within </a:t>
            </a:r>
            <a:r>
              <a:rPr lang="en-GB" sz="2500" b="1" dirty="0">
                <a:solidFill>
                  <a:srgbClr val="2F00FF"/>
                </a:solidFill>
              </a:rPr>
              <a:t>12</a:t>
            </a:r>
            <a:r>
              <a:rPr lang="en-GB" sz="2500" dirty="0">
                <a:solidFill>
                  <a:schemeClr val="bg1"/>
                </a:solidFill>
              </a:rPr>
              <a:t> years or within </a:t>
            </a:r>
            <a:r>
              <a:rPr lang="en-GB" sz="2500" b="1" dirty="0">
                <a:solidFill>
                  <a:srgbClr val="2F00FF"/>
                </a:solidFill>
              </a:rPr>
              <a:t>6</a:t>
            </a:r>
            <a:r>
              <a:rPr lang="en-GB" sz="2500" dirty="0">
                <a:solidFill>
                  <a:srgbClr val="2F00FF"/>
                </a:solidFill>
              </a:rPr>
              <a:t> </a:t>
            </a:r>
            <a:r>
              <a:rPr lang="en-GB" sz="2500" dirty="0">
                <a:solidFill>
                  <a:schemeClr val="bg1"/>
                </a:solidFill>
              </a:rPr>
              <a:t>years if exposed to the exposure limit level. </a:t>
            </a:r>
            <a:r>
              <a:rPr lang="en-GB" sz="1600" i="1" dirty="0">
                <a:solidFill>
                  <a:schemeClr val="bg1"/>
                </a:solidFill>
              </a:rPr>
              <a:t>(HSE)</a:t>
            </a:r>
            <a:endParaRPr lang="en-GB" sz="1600" dirty="0">
              <a:solidFill>
                <a:schemeClr val="bg1"/>
              </a:solidFill>
            </a:endParaRPr>
          </a:p>
          <a:p>
            <a:pPr>
              <a:spcBef>
                <a:spcPct val="20000"/>
              </a:spcBef>
              <a:defRPr/>
            </a:pPr>
            <a:endParaRPr lang="en-GB" sz="2500" b="1" dirty="0">
              <a:solidFill>
                <a:schemeClr val="bg1"/>
              </a:solidFill>
            </a:endParaRPr>
          </a:p>
          <a:p>
            <a:r>
              <a:rPr lang="en-GB" sz="2200" i="1" dirty="0">
                <a:solidFill>
                  <a:schemeClr val="bg1"/>
                </a:solidFill>
              </a:rPr>
              <a:t>“Exposure below the Action Value cannot be considered safe...” </a:t>
            </a:r>
            <a:r>
              <a:rPr lang="en-GB" sz="1800" i="1" dirty="0">
                <a:solidFill>
                  <a:schemeClr val="bg1"/>
                </a:solidFill>
              </a:rPr>
              <a:t>(HSE)</a:t>
            </a:r>
            <a:endParaRPr lang="en-GB" sz="1800" b="1" i="1" dirty="0">
              <a:solidFill>
                <a:schemeClr val="bg1"/>
              </a:solidFill>
            </a:endParaRPr>
          </a:p>
        </p:txBody>
      </p:sp>
      <p:graphicFrame>
        <p:nvGraphicFramePr>
          <p:cNvPr id="9" name="Table 8">
            <a:extLst>
              <a:ext uri="{FF2B5EF4-FFF2-40B4-BE49-F238E27FC236}">
                <a16:creationId xmlns:a16="http://schemas.microsoft.com/office/drawing/2014/main" xmlns="" id="{1196C9ED-867A-4778-B686-4CEE440CCE77}"/>
              </a:ext>
            </a:extLst>
          </p:cNvPr>
          <p:cNvGraphicFramePr>
            <a:graphicFrameLocks noGrp="1"/>
          </p:cNvGraphicFramePr>
          <p:nvPr>
            <p:extLst>
              <p:ext uri="{D42A27DB-BD31-4B8C-83A1-F6EECF244321}">
                <p14:modId xmlns:p14="http://schemas.microsoft.com/office/powerpoint/2010/main" val="3082872134"/>
              </p:ext>
            </p:extLst>
          </p:nvPr>
        </p:nvGraphicFramePr>
        <p:xfrm>
          <a:off x="6409040" y="4313408"/>
          <a:ext cx="4623911" cy="914400"/>
        </p:xfrm>
        <a:graphic>
          <a:graphicData uri="http://schemas.openxmlformats.org/drawingml/2006/table">
            <a:tbl>
              <a:tblPr firstRow="1" bandRow="1">
                <a:tableStyleId>{775DCB02-9BB8-47FD-8907-85C794F793BA}</a:tableStyleId>
              </a:tblPr>
              <a:tblGrid>
                <a:gridCol w="1782315">
                  <a:extLst>
                    <a:ext uri="{9D8B030D-6E8A-4147-A177-3AD203B41FA5}">
                      <a16:colId xmlns:a16="http://schemas.microsoft.com/office/drawing/2014/main" xmlns="" val="1028663090"/>
                    </a:ext>
                  </a:extLst>
                </a:gridCol>
                <a:gridCol w="710399">
                  <a:extLst>
                    <a:ext uri="{9D8B030D-6E8A-4147-A177-3AD203B41FA5}">
                      <a16:colId xmlns:a16="http://schemas.microsoft.com/office/drawing/2014/main" xmlns="" val="3174006114"/>
                    </a:ext>
                  </a:extLst>
                </a:gridCol>
                <a:gridCol w="710399">
                  <a:extLst>
                    <a:ext uri="{9D8B030D-6E8A-4147-A177-3AD203B41FA5}">
                      <a16:colId xmlns:a16="http://schemas.microsoft.com/office/drawing/2014/main" xmlns="" val="2099679828"/>
                    </a:ext>
                  </a:extLst>
                </a:gridCol>
                <a:gridCol w="710399">
                  <a:extLst>
                    <a:ext uri="{9D8B030D-6E8A-4147-A177-3AD203B41FA5}">
                      <a16:colId xmlns:a16="http://schemas.microsoft.com/office/drawing/2014/main" xmlns="" val="2591236544"/>
                    </a:ext>
                  </a:extLst>
                </a:gridCol>
                <a:gridCol w="710399">
                  <a:extLst>
                    <a:ext uri="{9D8B030D-6E8A-4147-A177-3AD203B41FA5}">
                      <a16:colId xmlns:a16="http://schemas.microsoft.com/office/drawing/2014/main" xmlns="" val="627060380"/>
                    </a:ext>
                  </a:extLst>
                </a:gridCol>
              </a:tblGrid>
              <a:tr h="0">
                <a:tc>
                  <a:txBody>
                    <a:bodyPr/>
                    <a:lstStyle/>
                    <a:p>
                      <a:r>
                        <a:rPr lang="x-none" sz="1400" dirty="0"/>
                        <a:t>D</a:t>
                      </a:r>
                      <a:r>
                        <a:rPr lang="en-US" sz="1400" baseline="-25000" dirty="0"/>
                        <a:t>y</a:t>
                      </a:r>
                      <a:r>
                        <a:rPr lang="x-none" sz="1400" dirty="0"/>
                        <a:t>, </a:t>
                      </a:r>
                      <a:r>
                        <a:rPr lang="en-US" sz="1400" dirty="0"/>
                        <a:t>y</a:t>
                      </a:r>
                      <a:r>
                        <a:rPr lang="x-none" sz="1400" dirty="0"/>
                        <a:t>e</a:t>
                      </a:r>
                      <a:r>
                        <a:rPr lang="en-US" sz="1400" dirty="0"/>
                        <a:t>a</a:t>
                      </a:r>
                      <a:r>
                        <a:rPr lang="x-none" sz="1400" dirty="0"/>
                        <a:t>r</a:t>
                      </a:r>
                      <a:r>
                        <a:rPr lang="en-US" sz="1400" dirty="0"/>
                        <a:t>s</a:t>
                      </a:r>
                    </a:p>
                  </a:txBody>
                  <a:tcPr/>
                </a:tc>
                <a:tc>
                  <a:txBody>
                    <a:bodyPr/>
                    <a:lstStyle/>
                    <a:p>
                      <a:pPr algn="ctr"/>
                      <a:r>
                        <a:rPr lang="x-none" sz="1400" dirty="0">
                          <a:solidFill>
                            <a:schemeClr val="bg1"/>
                          </a:solidFill>
                        </a:rPr>
                        <a:t>4</a:t>
                      </a:r>
                      <a:endParaRPr lang="en-US" sz="1400" dirty="0">
                        <a:solidFill>
                          <a:schemeClr val="bg1"/>
                        </a:solidFill>
                      </a:endParaRPr>
                    </a:p>
                  </a:txBody>
                  <a:tcPr/>
                </a:tc>
                <a:tc>
                  <a:txBody>
                    <a:bodyPr/>
                    <a:lstStyle/>
                    <a:p>
                      <a:pPr algn="ctr"/>
                      <a:r>
                        <a:rPr lang="x-none" sz="1400" dirty="0">
                          <a:solidFill>
                            <a:schemeClr val="bg1"/>
                          </a:solidFill>
                        </a:rPr>
                        <a:t>8</a:t>
                      </a:r>
                      <a:endParaRPr lang="en-US" sz="1400" dirty="0">
                        <a:solidFill>
                          <a:schemeClr val="bg1"/>
                        </a:solidFill>
                      </a:endParaRPr>
                    </a:p>
                  </a:txBody>
                  <a:tcPr/>
                </a:tc>
                <a:tc>
                  <a:txBody>
                    <a:bodyPr/>
                    <a:lstStyle/>
                    <a:p>
                      <a:pPr algn="ctr"/>
                      <a:r>
                        <a:rPr lang="x-none" sz="1400" dirty="0">
                          <a:solidFill>
                            <a:schemeClr val="bg1"/>
                          </a:solidFill>
                        </a:rPr>
                        <a:t>12</a:t>
                      </a:r>
                      <a:endParaRPr lang="en-US" sz="1400" dirty="0">
                        <a:solidFill>
                          <a:schemeClr val="bg1"/>
                        </a:solidFill>
                      </a:endParaRPr>
                    </a:p>
                  </a:txBody>
                  <a:tcPr/>
                </a:tc>
                <a:tc>
                  <a:txBody>
                    <a:bodyPr/>
                    <a:lstStyle/>
                    <a:p>
                      <a:pPr algn="ctr"/>
                      <a:r>
                        <a:rPr lang="x-none" sz="1400" dirty="0">
                          <a:solidFill>
                            <a:schemeClr val="bg1"/>
                          </a:solidFill>
                        </a:rPr>
                        <a:t>15</a:t>
                      </a:r>
                      <a:endParaRPr lang="en-US" sz="1400" dirty="0">
                        <a:solidFill>
                          <a:schemeClr val="bg1"/>
                        </a:solidFill>
                      </a:endParaRPr>
                    </a:p>
                  </a:txBody>
                  <a:tcPr/>
                </a:tc>
                <a:extLst>
                  <a:ext uri="{0D108BD9-81ED-4DB2-BD59-A6C34878D82A}">
                    <a16:rowId xmlns:a16="http://schemas.microsoft.com/office/drawing/2014/main" xmlns="" val="3308218813"/>
                  </a:ext>
                </a:extLst>
              </a:tr>
              <a:tr h="238158">
                <a:tc>
                  <a:txBody>
                    <a:bodyPr/>
                    <a:lstStyle/>
                    <a:p>
                      <a:r>
                        <a:rPr lang="x-none" sz="1400" dirty="0"/>
                        <a:t>A(8), </a:t>
                      </a:r>
                      <a:r>
                        <a:rPr lang="en-US" sz="1400" dirty="0"/>
                        <a:t>m</a:t>
                      </a:r>
                      <a:r>
                        <a:rPr lang="x-none" sz="1400" dirty="0"/>
                        <a:t>/</a:t>
                      </a:r>
                      <a:r>
                        <a:rPr lang="en-US" sz="1400" dirty="0"/>
                        <a:t>s</a:t>
                      </a:r>
                      <a:r>
                        <a:rPr lang="x-none" sz="1400" baseline="30000" dirty="0"/>
                        <a:t>2</a:t>
                      </a:r>
                      <a:endParaRPr lang="en-US" sz="1400" baseline="30000" dirty="0"/>
                    </a:p>
                  </a:txBody>
                  <a:tcPr/>
                </a:tc>
                <a:tc>
                  <a:txBody>
                    <a:bodyPr/>
                    <a:lstStyle/>
                    <a:p>
                      <a:pPr algn="ctr"/>
                      <a:r>
                        <a:rPr lang="x-none" sz="1400" dirty="0">
                          <a:solidFill>
                            <a:schemeClr val="bg1"/>
                          </a:solidFill>
                        </a:rPr>
                        <a:t>7</a:t>
                      </a:r>
                      <a:endParaRPr lang="en-US" sz="1400" dirty="0">
                        <a:solidFill>
                          <a:schemeClr val="bg1"/>
                        </a:solidFill>
                      </a:endParaRPr>
                    </a:p>
                  </a:txBody>
                  <a:tcPr/>
                </a:tc>
                <a:tc>
                  <a:txBody>
                    <a:bodyPr/>
                    <a:lstStyle/>
                    <a:p>
                      <a:pPr algn="ctr"/>
                      <a:r>
                        <a:rPr lang="x-none" sz="1400" dirty="0">
                          <a:solidFill>
                            <a:schemeClr val="bg1"/>
                          </a:solidFill>
                        </a:rPr>
                        <a:t>3.7</a:t>
                      </a:r>
                      <a:endParaRPr lang="en-US" sz="1400" dirty="0">
                        <a:solidFill>
                          <a:schemeClr val="bg1"/>
                        </a:solidFill>
                      </a:endParaRPr>
                    </a:p>
                  </a:txBody>
                  <a:tcPr/>
                </a:tc>
                <a:tc>
                  <a:txBody>
                    <a:bodyPr/>
                    <a:lstStyle/>
                    <a:p>
                      <a:pPr algn="ctr"/>
                      <a:r>
                        <a:rPr lang="x-none" sz="1400" dirty="0">
                          <a:solidFill>
                            <a:schemeClr val="bg1"/>
                          </a:solidFill>
                        </a:rPr>
                        <a:t>2.5</a:t>
                      </a:r>
                      <a:endParaRPr lang="en-US" sz="1400" dirty="0">
                        <a:solidFill>
                          <a:schemeClr val="bg1"/>
                        </a:solidFill>
                      </a:endParaRPr>
                    </a:p>
                  </a:txBody>
                  <a:tcPr/>
                </a:tc>
                <a:tc>
                  <a:txBody>
                    <a:bodyPr/>
                    <a:lstStyle/>
                    <a:p>
                      <a:pPr algn="ctr"/>
                      <a:r>
                        <a:rPr lang="x-none" sz="1400" dirty="0">
                          <a:solidFill>
                            <a:schemeClr val="bg1"/>
                          </a:solidFill>
                        </a:rPr>
                        <a:t>2.0</a:t>
                      </a:r>
                      <a:endParaRPr lang="en-US" sz="1400" dirty="0">
                        <a:solidFill>
                          <a:schemeClr val="bg1"/>
                        </a:solidFill>
                      </a:endParaRPr>
                    </a:p>
                  </a:txBody>
                  <a:tcPr/>
                </a:tc>
                <a:extLst>
                  <a:ext uri="{0D108BD9-81ED-4DB2-BD59-A6C34878D82A}">
                    <a16:rowId xmlns:a16="http://schemas.microsoft.com/office/drawing/2014/main" xmlns="" val="882524588"/>
                  </a:ext>
                </a:extLst>
              </a:tr>
              <a:tr h="238158">
                <a:tc>
                  <a:txBody>
                    <a:bodyPr/>
                    <a:lstStyle/>
                    <a:p>
                      <a:r>
                        <a:rPr lang="x-none" sz="1400" dirty="0"/>
                        <a:t>D</a:t>
                      </a:r>
                      <a:r>
                        <a:rPr lang="en-US" sz="1400" dirty="0"/>
                        <a:t>a</a:t>
                      </a:r>
                      <a:r>
                        <a:rPr lang="x-none" sz="1400" dirty="0"/>
                        <a:t>i</a:t>
                      </a:r>
                      <a:r>
                        <a:rPr lang="en-US" sz="1400" dirty="0"/>
                        <a:t>l</a:t>
                      </a:r>
                      <a:r>
                        <a:rPr lang="x-none" sz="1400" dirty="0"/>
                        <a:t>y </a:t>
                      </a:r>
                      <a:r>
                        <a:rPr lang="en-US" sz="1400" dirty="0"/>
                        <a:t>E</a:t>
                      </a:r>
                      <a:r>
                        <a:rPr lang="x-none" sz="1400" dirty="0"/>
                        <a:t>x</a:t>
                      </a:r>
                      <a:r>
                        <a:rPr lang="en-US" sz="1400" dirty="0"/>
                        <a:t>p</a:t>
                      </a:r>
                      <a:r>
                        <a:rPr lang="x-none" sz="1400" dirty="0"/>
                        <a:t>osure </a:t>
                      </a:r>
                      <a:r>
                        <a:rPr lang="en-US" sz="1400" dirty="0"/>
                        <a:t>Pt</a:t>
                      </a:r>
                      <a:r>
                        <a:rPr lang="x-none" sz="1400" dirty="0"/>
                        <a:t>s</a:t>
                      </a:r>
                      <a:endParaRPr lang="en-US" sz="1400" dirty="0"/>
                    </a:p>
                  </a:txBody>
                  <a:tcPr/>
                </a:tc>
                <a:tc>
                  <a:txBody>
                    <a:bodyPr/>
                    <a:lstStyle/>
                    <a:p>
                      <a:pPr algn="ctr"/>
                      <a:r>
                        <a:rPr lang="x-none" sz="1400" dirty="0">
                          <a:solidFill>
                            <a:schemeClr val="bg1"/>
                          </a:solidFill>
                        </a:rPr>
                        <a:t>784</a:t>
                      </a:r>
                      <a:endParaRPr lang="en-US" sz="1400" dirty="0">
                        <a:solidFill>
                          <a:schemeClr val="bg1"/>
                        </a:solidFill>
                      </a:endParaRPr>
                    </a:p>
                  </a:txBody>
                  <a:tcPr/>
                </a:tc>
                <a:tc>
                  <a:txBody>
                    <a:bodyPr/>
                    <a:lstStyle/>
                    <a:p>
                      <a:pPr algn="ctr"/>
                      <a:r>
                        <a:rPr lang="x-none" sz="1400" dirty="0">
                          <a:solidFill>
                            <a:schemeClr val="bg1"/>
                          </a:solidFill>
                        </a:rPr>
                        <a:t>219</a:t>
                      </a:r>
                      <a:endParaRPr lang="en-US" sz="1400" dirty="0">
                        <a:solidFill>
                          <a:schemeClr val="bg1"/>
                        </a:solidFill>
                      </a:endParaRPr>
                    </a:p>
                  </a:txBody>
                  <a:tcPr/>
                </a:tc>
                <a:tc>
                  <a:txBody>
                    <a:bodyPr/>
                    <a:lstStyle/>
                    <a:p>
                      <a:pPr algn="ctr"/>
                      <a:r>
                        <a:rPr lang="x-none" sz="1400" dirty="0">
                          <a:solidFill>
                            <a:schemeClr val="bg1"/>
                          </a:solidFill>
                        </a:rPr>
                        <a:t>100</a:t>
                      </a:r>
                      <a:endParaRPr lang="en-US" sz="1400" dirty="0">
                        <a:solidFill>
                          <a:schemeClr val="bg1"/>
                        </a:solidFill>
                      </a:endParaRPr>
                    </a:p>
                  </a:txBody>
                  <a:tcPr/>
                </a:tc>
                <a:tc>
                  <a:txBody>
                    <a:bodyPr/>
                    <a:lstStyle/>
                    <a:p>
                      <a:pPr algn="ctr"/>
                      <a:r>
                        <a:rPr lang="x-none" sz="1400" dirty="0">
                          <a:solidFill>
                            <a:schemeClr val="bg1"/>
                          </a:solidFill>
                        </a:rPr>
                        <a:t>64</a:t>
                      </a:r>
                      <a:endParaRPr lang="en-US" sz="1400" dirty="0">
                        <a:solidFill>
                          <a:schemeClr val="bg1"/>
                        </a:solidFill>
                      </a:endParaRPr>
                    </a:p>
                  </a:txBody>
                  <a:tcPr/>
                </a:tc>
                <a:extLst>
                  <a:ext uri="{0D108BD9-81ED-4DB2-BD59-A6C34878D82A}">
                    <a16:rowId xmlns:a16="http://schemas.microsoft.com/office/drawing/2014/main" xmlns="" val="3077798227"/>
                  </a:ext>
                </a:extLst>
              </a:tr>
            </a:tbl>
          </a:graphicData>
        </a:graphic>
      </p:graphicFrame>
      <p:sp>
        <p:nvSpPr>
          <p:cNvPr id="10" name="Rectangle 9">
            <a:extLst>
              <a:ext uri="{FF2B5EF4-FFF2-40B4-BE49-F238E27FC236}">
                <a16:creationId xmlns:a16="http://schemas.microsoft.com/office/drawing/2014/main" xmlns="" id="{E6E9F036-0EC2-495D-8BE8-21F4F23561F0}"/>
              </a:ext>
            </a:extLst>
          </p:cNvPr>
          <p:cNvSpPr/>
          <p:nvPr/>
        </p:nvSpPr>
        <p:spPr>
          <a:xfrm>
            <a:off x="6409040" y="5538248"/>
            <a:ext cx="4623911" cy="933827"/>
          </a:xfrm>
          <a:prstGeom prst="rect">
            <a:avLst/>
          </a:prstGeom>
        </p:spPr>
        <p:txBody>
          <a:bodyPr wrap="square" lIns="101837" tIns="50918" rIns="101837" bIns="50918">
            <a:spAutoFit/>
          </a:bodyPr>
          <a:lstStyle/>
          <a:p>
            <a:pPr>
              <a:spcBef>
                <a:spcPct val="20000"/>
              </a:spcBef>
              <a:defRPr/>
            </a:pPr>
            <a:r>
              <a:rPr lang="en-GB" dirty="0">
                <a:solidFill>
                  <a:schemeClr val="bg1"/>
                </a:solidFill>
              </a:rPr>
              <a:t>Established correlation between time to vascular damage (white finger) and average daily exposure</a:t>
            </a:r>
          </a:p>
        </p:txBody>
      </p:sp>
    </p:spTree>
    <p:extLst>
      <p:ext uri="{BB962C8B-B14F-4D97-AF65-F5344CB8AC3E}">
        <p14:creationId xmlns:p14="http://schemas.microsoft.com/office/powerpoint/2010/main" val="222461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dark room&#10;&#10;Description automatically generated with low confidence">
            <a:extLst>
              <a:ext uri="{FF2B5EF4-FFF2-40B4-BE49-F238E27FC236}">
                <a16:creationId xmlns:a16="http://schemas.microsoft.com/office/drawing/2014/main" xmlns="" id="{851EFA23-CB4D-4FD1-AC46-1987336B4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0"/>
            <a:ext cx="11588750" cy="6858000"/>
          </a:xfrm>
          <a:prstGeom prst="rect">
            <a:avLst/>
          </a:prstGeom>
        </p:spPr>
      </p:pic>
      <p:sp>
        <p:nvSpPr>
          <p:cNvPr id="32776" name="Title 2">
            <a:extLst>
              <a:ext uri="{FF2B5EF4-FFF2-40B4-BE49-F238E27FC236}">
                <a16:creationId xmlns:a16="http://schemas.microsoft.com/office/drawing/2014/main" xmlns="" id="{F8264F37-821C-404B-A4A7-3651EE59667D}"/>
              </a:ext>
            </a:extLst>
          </p:cNvPr>
          <p:cNvSpPr>
            <a:spLocks noGrp="1"/>
          </p:cNvSpPr>
          <p:nvPr>
            <p:ph type="title"/>
          </p:nvPr>
        </p:nvSpPr>
        <p:spPr>
          <a:xfrm>
            <a:off x="3959553" y="183516"/>
            <a:ext cx="4503760" cy="625626"/>
          </a:xfrm>
        </p:spPr>
        <p:txBody>
          <a:bodyPr/>
          <a:lstStyle/>
          <a:p>
            <a:r>
              <a:rPr lang="en-US" sz="2800" dirty="0"/>
              <a:t>Legal obligations</a:t>
            </a:r>
          </a:p>
        </p:txBody>
      </p:sp>
      <p:sp>
        <p:nvSpPr>
          <p:cNvPr id="32770" name="Footer Placeholder 1">
            <a:extLst>
              <a:ext uri="{FF2B5EF4-FFF2-40B4-BE49-F238E27FC236}">
                <a16:creationId xmlns:a16="http://schemas.microsoft.com/office/drawing/2014/main" xmlns="" id="{AC65090D-FC57-4D50-9DF3-493B3F838536}"/>
              </a:ext>
            </a:extLst>
          </p:cNvPr>
          <p:cNvSpPr>
            <a:spLocks noGrp="1" noChangeArrowheads="1"/>
          </p:cNvSpPr>
          <p:nvPr>
            <p:ph type="ftr" sz="quarter" idx="14"/>
          </p:nvPr>
        </p:nvSpPr>
        <p:spPr bwMode="auto">
          <a:xfrm rot="5400000">
            <a:off x="-1073150" y="1463675"/>
            <a:ext cx="28733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ts val="600"/>
              </a:spcAft>
            </a:pPr>
            <a:r>
              <a:rPr lang="en-GB" altLang="en-US">
                <a:solidFill>
                  <a:schemeClr val="bg1"/>
                </a:solidFill>
              </a:rPr>
              <a:t>Prevention Engineering for HAVS</a:t>
            </a:r>
          </a:p>
        </p:txBody>
      </p:sp>
      <p:sp>
        <p:nvSpPr>
          <p:cNvPr id="32771" name="Slide Number Placeholder 2">
            <a:extLst>
              <a:ext uri="{FF2B5EF4-FFF2-40B4-BE49-F238E27FC236}">
                <a16:creationId xmlns:a16="http://schemas.microsoft.com/office/drawing/2014/main" xmlns="" id="{6F62482F-BF3D-4704-92D8-C08773D6EB86}"/>
              </a:ext>
            </a:extLst>
          </p:cNvPr>
          <p:cNvSpPr>
            <a:spLocks noGrp="1" noChangeArrowheads="1"/>
          </p:cNvSpPr>
          <p:nvPr>
            <p:ph type="sldNum" sz="quarter" idx="15"/>
          </p:nvPr>
        </p:nvSpPr>
        <p:spPr bwMode="auto">
          <a:xfrm>
            <a:off x="128588" y="6276975"/>
            <a:ext cx="501650" cy="4333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ts val="600"/>
              </a:spcAft>
            </a:pPr>
            <a:fld id="{F6423CB9-2556-4ACE-828B-009305B9CBD3}" type="slidenum">
              <a:rPr lang="en-GB" altLang="en-US" smtClean="0">
                <a:solidFill>
                  <a:schemeClr val="bg1"/>
                </a:solidFill>
              </a:rPr>
              <a:pPr fontAlgn="base">
                <a:spcBef>
                  <a:spcPct val="0"/>
                </a:spcBef>
                <a:spcAft>
                  <a:spcPts val="600"/>
                </a:spcAft>
              </a:pPr>
              <a:t>5</a:t>
            </a:fld>
            <a:endParaRPr lang="en-GB" altLang="en-US">
              <a:solidFill>
                <a:schemeClr val="bg1"/>
              </a:solidFill>
            </a:endParaRPr>
          </a:p>
        </p:txBody>
      </p:sp>
      <p:sp>
        <p:nvSpPr>
          <p:cNvPr id="26" name="Text Placeholder 2">
            <a:extLst>
              <a:ext uri="{FF2B5EF4-FFF2-40B4-BE49-F238E27FC236}">
                <a16:creationId xmlns:a16="http://schemas.microsoft.com/office/drawing/2014/main" xmlns="" id="{3300C2A0-A4BA-4464-B577-5C8B164330DD}"/>
              </a:ext>
            </a:extLst>
          </p:cNvPr>
          <p:cNvSpPr txBox="1">
            <a:spLocks noChangeArrowheads="1"/>
          </p:cNvSpPr>
          <p:nvPr/>
        </p:nvSpPr>
        <p:spPr bwMode="auto">
          <a:xfrm>
            <a:off x="1627871" y="1445623"/>
            <a:ext cx="4529267" cy="4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0" indent="0" algn="ctr" rtl="0" eaLnBrk="1" fontAlgn="base" hangingPunct="1">
              <a:lnSpc>
                <a:spcPct val="90000"/>
              </a:lnSpc>
              <a:spcBef>
                <a:spcPts val="1000"/>
              </a:spcBef>
              <a:spcAft>
                <a:spcPct val="0"/>
              </a:spcAft>
              <a:buFont typeface="Arial" panose="020B0604020202020204" pitchFamily="34" charset="0"/>
              <a:buNone/>
              <a:defRPr sz="2400" b="0" kern="12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lnSpc>
                <a:spcPct val="120000"/>
              </a:lnSpc>
            </a:pPr>
            <a:r>
              <a:rPr lang="en-US" altLang="en-US" b="1" cap="none" dirty="0">
                <a:solidFill>
                  <a:srgbClr val="CAFD00"/>
                </a:solidFill>
              </a:rPr>
              <a:t>The Control of Vibration at Work Regulations 2005 and associated guidance requires the following;</a:t>
            </a:r>
          </a:p>
          <a:p>
            <a:pPr>
              <a:lnSpc>
                <a:spcPct val="120000"/>
              </a:lnSpc>
            </a:pPr>
            <a:endParaRPr lang="en-US" altLang="en-US" cap="none" dirty="0"/>
          </a:p>
          <a:p>
            <a:pPr algn="l">
              <a:lnSpc>
                <a:spcPct val="120000"/>
              </a:lnSpc>
            </a:pPr>
            <a:r>
              <a:rPr lang="en-US" altLang="en-US" cap="none" dirty="0"/>
              <a:t>Elimination or control of vibration exposure risk to As Low As Reasonably Practicable (</a:t>
            </a:r>
            <a:r>
              <a:rPr lang="en-US" altLang="en-US" cap="none" dirty="0" err="1"/>
              <a:t>ALARP</a:t>
            </a:r>
            <a:r>
              <a:rPr lang="en-US" altLang="en-US" cap="none" dirty="0"/>
              <a:t>).</a:t>
            </a:r>
          </a:p>
          <a:p>
            <a:pPr algn="l">
              <a:lnSpc>
                <a:spcPct val="120000"/>
              </a:lnSpc>
            </a:pPr>
            <a:r>
              <a:rPr lang="en-US" altLang="en-US" cap="none" dirty="0"/>
              <a:t>An </a:t>
            </a:r>
            <a:r>
              <a:rPr lang="en-US" altLang="en-US" b="1" cap="none" dirty="0"/>
              <a:t>assessment of the risks to employees from exposure to vibration</a:t>
            </a:r>
            <a:r>
              <a:rPr lang="en-US" altLang="en-US" cap="none" dirty="0"/>
              <a:t>, including assessment of employees’ daily exposure to vibration. </a:t>
            </a:r>
          </a:p>
          <a:p>
            <a:pPr algn="l">
              <a:lnSpc>
                <a:spcPct val="120000"/>
              </a:lnSpc>
            </a:pPr>
            <a:r>
              <a:rPr lang="en-US" altLang="en-US" cap="none" dirty="0"/>
              <a:t>Information, instruction and training to tool users and their managers.</a:t>
            </a:r>
          </a:p>
          <a:p>
            <a:pPr>
              <a:lnSpc>
                <a:spcPct val="120000"/>
              </a:lnSpc>
            </a:pPr>
            <a:endParaRPr lang="en-US" altLang="en-US" cap="none" dirty="0"/>
          </a:p>
        </p:txBody>
      </p:sp>
      <p:grpSp>
        <p:nvGrpSpPr>
          <p:cNvPr id="27" name="Group 7">
            <a:extLst>
              <a:ext uri="{FF2B5EF4-FFF2-40B4-BE49-F238E27FC236}">
                <a16:creationId xmlns:a16="http://schemas.microsoft.com/office/drawing/2014/main" xmlns="" id="{88576716-332C-4567-9159-BBDB0F1F8591}"/>
              </a:ext>
            </a:extLst>
          </p:cNvPr>
          <p:cNvGrpSpPr>
            <a:grpSpLocks noChangeAspect="1"/>
          </p:cNvGrpSpPr>
          <p:nvPr/>
        </p:nvGrpSpPr>
        <p:grpSpPr bwMode="auto">
          <a:xfrm>
            <a:off x="1222449" y="2931715"/>
            <a:ext cx="302419" cy="302419"/>
            <a:chOff x="1201721" y="4712672"/>
            <a:chExt cx="1008000" cy="1008000"/>
          </a:xfrm>
        </p:grpSpPr>
        <p:sp>
          <p:nvSpPr>
            <p:cNvPr id="28" name="Flowchart: Connector 27">
              <a:extLst>
                <a:ext uri="{FF2B5EF4-FFF2-40B4-BE49-F238E27FC236}">
                  <a16:creationId xmlns:a16="http://schemas.microsoft.com/office/drawing/2014/main" xmlns="" id="{68BFE4D6-F15C-4EFB-B52C-9180F19F6A06}"/>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29" name="Flowchart: Connector 28">
              <a:extLst>
                <a:ext uri="{FF2B5EF4-FFF2-40B4-BE49-F238E27FC236}">
                  <a16:creationId xmlns:a16="http://schemas.microsoft.com/office/drawing/2014/main" xmlns="" id="{C0378CE3-E43D-45FD-A408-F90C4971EF8F}"/>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30" name="Flowchart: Connector 29">
              <a:extLst>
                <a:ext uri="{FF2B5EF4-FFF2-40B4-BE49-F238E27FC236}">
                  <a16:creationId xmlns:a16="http://schemas.microsoft.com/office/drawing/2014/main" xmlns="" id="{2E2C96AB-3354-4411-BDDF-1672E2D91B3D}"/>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31" name="Group 7">
            <a:extLst>
              <a:ext uri="{FF2B5EF4-FFF2-40B4-BE49-F238E27FC236}">
                <a16:creationId xmlns:a16="http://schemas.microsoft.com/office/drawing/2014/main" xmlns="" id="{A7D555F3-8540-4391-9C3B-4A9723983DFA}"/>
              </a:ext>
            </a:extLst>
          </p:cNvPr>
          <p:cNvGrpSpPr>
            <a:grpSpLocks noChangeAspect="1"/>
          </p:cNvGrpSpPr>
          <p:nvPr/>
        </p:nvGrpSpPr>
        <p:grpSpPr bwMode="auto">
          <a:xfrm>
            <a:off x="1218637" y="3922215"/>
            <a:ext cx="302419" cy="302419"/>
            <a:chOff x="1201721" y="4712672"/>
            <a:chExt cx="1008000" cy="1008000"/>
          </a:xfrm>
        </p:grpSpPr>
        <p:sp>
          <p:nvSpPr>
            <p:cNvPr id="32" name="Flowchart: Connector 31">
              <a:extLst>
                <a:ext uri="{FF2B5EF4-FFF2-40B4-BE49-F238E27FC236}">
                  <a16:creationId xmlns:a16="http://schemas.microsoft.com/office/drawing/2014/main" xmlns="" id="{EDDA8260-EEF1-49A8-9156-7A8C894DDAA9}"/>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33" name="Flowchart: Connector 32">
              <a:extLst>
                <a:ext uri="{FF2B5EF4-FFF2-40B4-BE49-F238E27FC236}">
                  <a16:creationId xmlns:a16="http://schemas.microsoft.com/office/drawing/2014/main" xmlns="" id="{227BD47C-4B67-436E-B186-51B774592D88}"/>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34" name="Flowchart: Connector 33">
              <a:extLst>
                <a:ext uri="{FF2B5EF4-FFF2-40B4-BE49-F238E27FC236}">
                  <a16:creationId xmlns:a16="http://schemas.microsoft.com/office/drawing/2014/main" xmlns="" id="{A2DA32A7-5171-41D7-95E9-7A16A35F7C65}"/>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35" name="Group 7">
            <a:extLst>
              <a:ext uri="{FF2B5EF4-FFF2-40B4-BE49-F238E27FC236}">
                <a16:creationId xmlns:a16="http://schemas.microsoft.com/office/drawing/2014/main" xmlns="" id="{41925E0A-56C3-4D32-82E5-1412A5320E9A}"/>
              </a:ext>
            </a:extLst>
          </p:cNvPr>
          <p:cNvGrpSpPr>
            <a:grpSpLocks noChangeAspect="1"/>
          </p:cNvGrpSpPr>
          <p:nvPr/>
        </p:nvGrpSpPr>
        <p:grpSpPr bwMode="auto">
          <a:xfrm>
            <a:off x="1218637" y="5215135"/>
            <a:ext cx="302419" cy="302419"/>
            <a:chOff x="1201721" y="4712672"/>
            <a:chExt cx="1008000" cy="1008000"/>
          </a:xfrm>
        </p:grpSpPr>
        <p:sp>
          <p:nvSpPr>
            <p:cNvPr id="36" name="Flowchart: Connector 35">
              <a:extLst>
                <a:ext uri="{FF2B5EF4-FFF2-40B4-BE49-F238E27FC236}">
                  <a16:creationId xmlns:a16="http://schemas.microsoft.com/office/drawing/2014/main" xmlns="" id="{266D6344-E8B0-4B74-B84C-B9B3072465DB}"/>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37" name="Flowchart: Connector 36">
              <a:extLst>
                <a:ext uri="{FF2B5EF4-FFF2-40B4-BE49-F238E27FC236}">
                  <a16:creationId xmlns:a16="http://schemas.microsoft.com/office/drawing/2014/main" xmlns="" id="{79FD7281-91C3-49FA-A2C6-4EEC8D8620E8}"/>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38" name="Flowchart: Connector 37">
              <a:extLst>
                <a:ext uri="{FF2B5EF4-FFF2-40B4-BE49-F238E27FC236}">
                  <a16:creationId xmlns:a16="http://schemas.microsoft.com/office/drawing/2014/main" xmlns="" id="{CC78BF21-06B5-4A31-B1A7-878E0A54BFEC}"/>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39" name="Text Placeholder 2">
            <a:extLst>
              <a:ext uri="{FF2B5EF4-FFF2-40B4-BE49-F238E27FC236}">
                <a16:creationId xmlns:a16="http://schemas.microsoft.com/office/drawing/2014/main" xmlns="" id="{2144BB76-03B4-4E30-AFD0-2BF11BA4B7BE}"/>
              </a:ext>
            </a:extLst>
          </p:cNvPr>
          <p:cNvSpPr txBox="1">
            <a:spLocks noChangeArrowheads="1"/>
          </p:cNvSpPr>
          <p:nvPr/>
        </p:nvSpPr>
        <p:spPr bwMode="auto">
          <a:xfrm>
            <a:off x="7165700" y="1445623"/>
            <a:ext cx="4520113" cy="4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lnSpc>
                <a:spcPct val="90000"/>
              </a:lnSpc>
              <a:spcBef>
                <a:spcPts val="1000"/>
              </a:spcBef>
              <a:spcAft>
                <a:spcPct val="0"/>
              </a:spcAft>
              <a:buFont typeface="Arial" panose="020B0604020202020204" pitchFamily="34" charset="0"/>
              <a:buNone/>
              <a:defRPr sz="2400" b="0" kern="12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rtl="0" eaLnBrk="1" fontAlgn="base" hangingPunct="1">
              <a:lnSpc>
                <a:spcPct val="90000"/>
              </a:lnSpc>
              <a:spcBef>
                <a:spcPts val="500"/>
              </a:spcBef>
              <a:spcAft>
                <a:spcPct val="0"/>
              </a:spcAft>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lnSpc>
                <a:spcPct val="90000"/>
              </a:lnSpc>
              <a:spcBef>
                <a:spcPts val="500"/>
              </a:spcBef>
              <a:spcAft>
                <a:spcPct val="0"/>
              </a:spcAft>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lnSpc>
                <a:spcPct val="90000"/>
              </a:lnSpc>
              <a:spcBef>
                <a:spcPts val="500"/>
              </a:spcBef>
              <a:spcAft>
                <a:spcPct val="0"/>
              </a:spcAft>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l">
              <a:lnSpc>
                <a:spcPct val="120000"/>
              </a:lnSpc>
            </a:pPr>
            <a:r>
              <a:rPr lang="en-US" altLang="en-US" sz="2000" b="1" cap="none" dirty="0">
                <a:solidFill>
                  <a:srgbClr val="CAFD00"/>
                </a:solidFill>
              </a:rPr>
              <a:t>A suitable and sufficient assessment of HAV exposure risk requires a determination of; </a:t>
            </a:r>
          </a:p>
          <a:p>
            <a:pPr algn="l">
              <a:lnSpc>
                <a:spcPct val="120000"/>
              </a:lnSpc>
            </a:pPr>
            <a:endParaRPr lang="en-US" altLang="en-US" cap="none" dirty="0">
              <a:solidFill>
                <a:srgbClr val="CAFD00"/>
              </a:solidFill>
            </a:endParaRPr>
          </a:p>
          <a:p>
            <a:pPr marL="342900" indent="-342900" algn="l">
              <a:lnSpc>
                <a:spcPct val="120000"/>
              </a:lnSpc>
              <a:buFont typeface="Arial" panose="020B0604020202020204" pitchFamily="34" charset="0"/>
              <a:buChar char="•"/>
            </a:pPr>
            <a:r>
              <a:rPr lang="en-US" altLang="en-US" b="1" cap="none" dirty="0"/>
              <a:t>duration </a:t>
            </a:r>
            <a:r>
              <a:rPr lang="en-US" altLang="en-US" cap="none" dirty="0"/>
              <a:t>of exposure and; </a:t>
            </a:r>
          </a:p>
          <a:p>
            <a:pPr marL="342900" indent="-342900" algn="l">
              <a:lnSpc>
                <a:spcPct val="120000"/>
              </a:lnSpc>
              <a:buFont typeface="Arial" panose="020B0604020202020204" pitchFamily="34" charset="0"/>
              <a:buChar char="•"/>
            </a:pPr>
            <a:r>
              <a:rPr lang="en-US" altLang="en-US" b="1" cap="none" dirty="0"/>
              <a:t>probable vibration magnitude </a:t>
            </a:r>
            <a:r>
              <a:rPr lang="en-US" altLang="en-US" cap="none" dirty="0"/>
              <a:t>during exposure.</a:t>
            </a:r>
          </a:p>
          <a:p>
            <a:pPr algn="l">
              <a:lnSpc>
                <a:spcPct val="120000"/>
              </a:lnSpc>
            </a:pPr>
            <a:endParaRPr lang="en-US" altLang="en-US" cap="none" dirty="0"/>
          </a:p>
        </p:txBody>
      </p:sp>
      <p:grpSp>
        <p:nvGrpSpPr>
          <p:cNvPr id="40" name="Group 7">
            <a:extLst>
              <a:ext uri="{FF2B5EF4-FFF2-40B4-BE49-F238E27FC236}">
                <a16:creationId xmlns:a16="http://schemas.microsoft.com/office/drawing/2014/main" xmlns="" id="{57D4367C-C49D-4897-84D7-CCE3E1450203}"/>
              </a:ext>
            </a:extLst>
          </p:cNvPr>
          <p:cNvGrpSpPr>
            <a:grpSpLocks noChangeAspect="1"/>
          </p:cNvGrpSpPr>
          <p:nvPr/>
        </p:nvGrpSpPr>
        <p:grpSpPr bwMode="auto">
          <a:xfrm>
            <a:off x="7198086" y="3372597"/>
            <a:ext cx="302419" cy="302419"/>
            <a:chOff x="1201721" y="4712672"/>
            <a:chExt cx="1008000" cy="1008000"/>
          </a:xfrm>
        </p:grpSpPr>
        <p:sp>
          <p:nvSpPr>
            <p:cNvPr id="41" name="Flowchart: Connector 40">
              <a:extLst>
                <a:ext uri="{FF2B5EF4-FFF2-40B4-BE49-F238E27FC236}">
                  <a16:creationId xmlns:a16="http://schemas.microsoft.com/office/drawing/2014/main" xmlns="" id="{F679CB87-1378-4085-BAE3-C037BC1D284E}"/>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42" name="Flowchart: Connector 41">
              <a:extLst>
                <a:ext uri="{FF2B5EF4-FFF2-40B4-BE49-F238E27FC236}">
                  <a16:creationId xmlns:a16="http://schemas.microsoft.com/office/drawing/2014/main" xmlns="" id="{1FE84E86-AC5B-4EEC-85C3-FDF222E11490}"/>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43" name="Flowchart: Connector 42">
              <a:extLst>
                <a:ext uri="{FF2B5EF4-FFF2-40B4-BE49-F238E27FC236}">
                  <a16:creationId xmlns:a16="http://schemas.microsoft.com/office/drawing/2014/main" xmlns="" id="{270F523E-BA20-4E8E-BB05-C1A36925ED6E}"/>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44" name="Group 7">
            <a:extLst>
              <a:ext uri="{FF2B5EF4-FFF2-40B4-BE49-F238E27FC236}">
                <a16:creationId xmlns:a16="http://schemas.microsoft.com/office/drawing/2014/main" xmlns="" id="{604A5C77-8DDC-494F-B9DE-FC6984C0BB20}"/>
              </a:ext>
            </a:extLst>
          </p:cNvPr>
          <p:cNvGrpSpPr>
            <a:grpSpLocks noChangeAspect="1"/>
          </p:cNvGrpSpPr>
          <p:nvPr/>
        </p:nvGrpSpPr>
        <p:grpSpPr bwMode="auto">
          <a:xfrm>
            <a:off x="7198086" y="3915695"/>
            <a:ext cx="302419" cy="302419"/>
            <a:chOff x="1201721" y="4712672"/>
            <a:chExt cx="1008000" cy="1008000"/>
          </a:xfrm>
        </p:grpSpPr>
        <p:sp>
          <p:nvSpPr>
            <p:cNvPr id="45" name="Flowchart: Connector 44">
              <a:extLst>
                <a:ext uri="{FF2B5EF4-FFF2-40B4-BE49-F238E27FC236}">
                  <a16:creationId xmlns:a16="http://schemas.microsoft.com/office/drawing/2014/main" xmlns="" id="{C1824D01-53D5-4451-AA2F-A6FFA03904C6}"/>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46" name="Flowchart: Connector 45">
              <a:extLst>
                <a:ext uri="{FF2B5EF4-FFF2-40B4-BE49-F238E27FC236}">
                  <a16:creationId xmlns:a16="http://schemas.microsoft.com/office/drawing/2014/main" xmlns="" id="{83538F16-BBD9-4934-B309-C4A219B5CE12}"/>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a:p>
          </p:txBody>
        </p:sp>
        <p:sp>
          <p:nvSpPr>
            <p:cNvPr id="47" name="Flowchart: Connector 46">
              <a:extLst>
                <a:ext uri="{FF2B5EF4-FFF2-40B4-BE49-F238E27FC236}">
                  <a16:creationId xmlns:a16="http://schemas.microsoft.com/office/drawing/2014/main" xmlns="" id="{9E915702-F103-4E6F-8713-A52F2B8925E8}"/>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sz="800"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nvGrpSpPr>
          <p:cNvPr id="51" name="Group 50">
            <a:extLst>
              <a:ext uri="{FF2B5EF4-FFF2-40B4-BE49-F238E27FC236}">
                <a16:creationId xmlns:a16="http://schemas.microsoft.com/office/drawing/2014/main" xmlns="" id="{621283E5-EFD1-4B7E-AC2B-8B3282BEE31E}"/>
              </a:ext>
            </a:extLst>
          </p:cNvPr>
          <p:cNvGrpSpPr/>
          <p:nvPr/>
        </p:nvGrpSpPr>
        <p:grpSpPr>
          <a:xfrm>
            <a:off x="6225747" y="1445623"/>
            <a:ext cx="743285" cy="4631327"/>
            <a:chOff x="6225747" y="1445623"/>
            <a:chExt cx="743285" cy="4631327"/>
          </a:xfrm>
        </p:grpSpPr>
        <p:cxnSp>
          <p:nvCxnSpPr>
            <p:cNvPr id="52" name="Straight Connector 51">
              <a:extLst>
                <a:ext uri="{FF2B5EF4-FFF2-40B4-BE49-F238E27FC236}">
                  <a16:creationId xmlns:a16="http://schemas.microsoft.com/office/drawing/2014/main" xmlns="" id="{51CA5C29-9F43-404A-AE97-1EB8B1EE8C5A}"/>
                </a:ext>
              </a:extLst>
            </p:cNvPr>
            <p:cNvCxnSpPr>
              <a:cxnSpLocks/>
            </p:cNvCxnSpPr>
            <p:nvPr/>
          </p:nvCxnSpPr>
          <p:spPr>
            <a:xfrm>
              <a:off x="6225747" y="1445623"/>
              <a:ext cx="31732" cy="4631327"/>
            </a:xfrm>
            <a:prstGeom prst="line">
              <a:avLst/>
            </a:prstGeom>
            <a:ln w="15875" cap="flat" cmpd="sng" algn="ctr">
              <a:solidFill>
                <a:schemeClr val="accent5"/>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xmlns="" id="{984F7B87-42AF-4D17-8685-5DFF03AC961D}"/>
                </a:ext>
              </a:extLst>
            </p:cNvPr>
            <p:cNvCxnSpPr>
              <a:cxnSpLocks/>
            </p:cNvCxnSpPr>
            <p:nvPr/>
          </p:nvCxnSpPr>
          <p:spPr>
            <a:xfrm>
              <a:off x="6243165" y="3827024"/>
              <a:ext cx="725867" cy="0"/>
            </a:xfrm>
            <a:prstGeom prst="line">
              <a:avLst/>
            </a:prstGeom>
            <a:ln w="15875" cap="flat" cmpd="sng" algn="ctr">
              <a:solidFill>
                <a:schemeClr val="accent5"/>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60202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xmlns="" id="{56326DD8-F3ED-48D5-ACD1-99CAAE0BC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38" y="0"/>
            <a:ext cx="11588750" cy="6858000"/>
          </a:xfrm>
          <a:prstGeom prst="rect">
            <a:avLst/>
          </a:prstGeom>
        </p:spPr>
      </p:pic>
      <p:sp>
        <p:nvSpPr>
          <p:cNvPr id="32776" name="Title 2">
            <a:extLst>
              <a:ext uri="{FF2B5EF4-FFF2-40B4-BE49-F238E27FC236}">
                <a16:creationId xmlns:a16="http://schemas.microsoft.com/office/drawing/2014/main" xmlns="" id="{F8264F37-821C-404B-A4A7-3651EE59667D}"/>
              </a:ext>
            </a:extLst>
          </p:cNvPr>
          <p:cNvSpPr>
            <a:spLocks noGrp="1"/>
          </p:cNvSpPr>
          <p:nvPr>
            <p:ph type="title"/>
          </p:nvPr>
        </p:nvSpPr>
        <p:spPr>
          <a:xfrm>
            <a:off x="3959553" y="183516"/>
            <a:ext cx="4984150" cy="625626"/>
          </a:xfrm>
        </p:spPr>
        <p:txBody>
          <a:bodyPr/>
          <a:lstStyle/>
          <a:p>
            <a:r>
              <a:rPr lang="en-US" sz="2800" dirty="0"/>
              <a:t>Assessing HAV Exposure</a:t>
            </a:r>
          </a:p>
        </p:txBody>
      </p:sp>
      <p:sp>
        <p:nvSpPr>
          <p:cNvPr id="32770" name="Footer Placeholder 1">
            <a:extLst>
              <a:ext uri="{FF2B5EF4-FFF2-40B4-BE49-F238E27FC236}">
                <a16:creationId xmlns:a16="http://schemas.microsoft.com/office/drawing/2014/main" xmlns="" id="{AC65090D-FC57-4D50-9DF3-493B3F838536}"/>
              </a:ext>
            </a:extLst>
          </p:cNvPr>
          <p:cNvSpPr>
            <a:spLocks noGrp="1" noChangeArrowheads="1"/>
          </p:cNvSpPr>
          <p:nvPr>
            <p:ph type="ftr" sz="quarter" idx="14"/>
          </p:nvPr>
        </p:nvSpPr>
        <p:spPr bwMode="auto">
          <a:xfrm rot="5400000">
            <a:off x="-1073150" y="1463675"/>
            <a:ext cx="287337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ts val="600"/>
              </a:spcAft>
            </a:pPr>
            <a:r>
              <a:rPr lang="en-GB" altLang="en-US">
                <a:solidFill>
                  <a:schemeClr val="bg1"/>
                </a:solidFill>
              </a:rPr>
              <a:t>Prevention Engineering for HAVS</a:t>
            </a:r>
          </a:p>
        </p:txBody>
      </p:sp>
      <p:sp>
        <p:nvSpPr>
          <p:cNvPr id="32771" name="Slide Number Placeholder 2">
            <a:extLst>
              <a:ext uri="{FF2B5EF4-FFF2-40B4-BE49-F238E27FC236}">
                <a16:creationId xmlns:a16="http://schemas.microsoft.com/office/drawing/2014/main" xmlns="" id="{6F62482F-BF3D-4704-92D8-C08773D6EB86}"/>
              </a:ext>
            </a:extLst>
          </p:cNvPr>
          <p:cNvSpPr>
            <a:spLocks noGrp="1" noChangeArrowheads="1"/>
          </p:cNvSpPr>
          <p:nvPr>
            <p:ph type="sldNum" sz="quarter" idx="15"/>
          </p:nvPr>
        </p:nvSpPr>
        <p:spPr bwMode="auto">
          <a:xfrm>
            <a:off x="128588" y="6276975"/>
            <a:ext cx="501650" cy="4333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 anchorCtr="0" compatLnSpc="1">
            <a:prstTxWarp prst="textNoShape">
              <a:avLst/>
            </a:prstTxWarp>
            <a:norm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ts val="600"/>
              </a:spcAft>
            </a:pPr>
            <a:fld id="{F6423CB9-2556-4ACE-828B-009305B9CBD3}" type="slidenum">
              <a:rPr lang="en-GB" altLang="en-US" smtClean="0">
                <a:solidFill>
                  <a:schemeClr val="bg1"/>
                </a:solidFill>
              </a:rPr>
              <a:pPr fontAlgn="base">
                <a:spcBef>
                  <a:spcPct val="0"/>
                </a:spcBef>
                <a:spcAft>
                  <a:spcPts val="600"/>
                </a:spcAft>
              </a:pPr>
              <a:t>6</a:t>
            </a:fld>
            <a:endParaRPr lang="en-GB" altLang="en-US">
              <a:solidFill>
                <a:schemeClr val="bg1"/>
              </a:solidFill>
            </a:endParaRPr>
          </a:p>
        </p:txBody>
      </p:sp>
      <p:pic>
        <p:nvPicPr>
          <p:cNvPr id="48" name="Picture 3" descr="reckoner use 2">
            <a:extLst>
              <a:ext uri="{FF2B5EF4-FFF2-40B4-BE49-F238E27FC236}">
                <a16:creationId xmlns:a16="http://schemas.microsoft.com/office/drawing/2014/main" xmlns="" id="{A094372F-47EE-4470-A266-04027DE317A7}"/>
              </a:ext>
            </a:extLst>
          </p:cNvPr>
          <p:cNvPicPr>
            <a:picLocks noChangeAspect="1" noChangeArrowheads="1"/>
          </p:cNvPicPr>
          <p:nvPr/>
        </p:nvPicPr>
        <p:blipFill>
          <a:blip r:embed="rId3"/>
          <a:srcRect/>
          <a:stretch>
            <a:fillRect/>
          </a:stretch>
        </p:blipFill>
        <p:spPr bwMode="auto">
          <a:xfrm>
            <a:off x="1278874" y="1214169"/>
            <a:ext cx="5902303" cy="4618593"/>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xmlns="" id="{EC3FB194-D731-4D50-8228-85E1001593B3}"/>
              </a:ext>
            </a:extLst>
          </p:cNvPr>
          <p:cNvGrpSpPr/>
          <p:nvPr/>
        </p:nvGrpSpPr>
        <p:grpSpPr>
          <a:xfrm>
            <a:off x="8338615" y="1511415"/>
            <a:ext cx="2844800" cy="3143019"/>
            <a:chOff x="9166225" y="1304913"/>
            <a:chExt cx="2844800" cy="3143019"/>
          </a:xfrm>
        </p:grpSpPr>
        <p:sp>
          <p:nvSpPr>
            <p:cNvPr id="49" name="Rounded Rectangular Callout 12">
              <a:extLst>
                <a:ext uri="{FF2B5EF4-FFF2-40B4-BE49-F238E27FC236}">
                  <a16:creationId xmlns:a16="http://schemas.microsoft.com/office/drawing/2014/main" xmlns="" id="{A6DC15C8-7BE0-49D1-B0C1-2CF2569E55A2}"/>
                </a:ext>
              </a:extLst>
            </p:cNvPr>
            <p:cNvSpPr/>
            <p:nvPr/>
          </p:nvSpPr>
          <p:spPr>
            <a:xfrm>
              <a:off x="9166225" y="1717917"/>
              <a:ext cx="2844800" cy="2730015"/>
            </a:xfrm>
            <a:prstGeom prst="wedgeRoundRectCallout">
              <a:avLst>
                <a:gd name="adj1" fmla="val -178050"/>
                <a:gd name="adj2" fmla="val 31952"/>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50" name="Picture 6" descr="Angle_Grinder">
              <a:extLst>
                <a:ext uri="{FF2B5EF4-FFF2-40B4-BE49-F238E27FC236}">
                  <a16:creationId xmlns:a16="http://schemas.microsoft.com/office/drawing/2014/main" xmlns="" id="{3423110E-CBE6-4840-B843-82EBC792B04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0837" y="1304913"/>
              <a:ext cx="2215575" cy="221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 Box 7">
              <a:extLst>
                <a:ext uri="{FF2B5EF4-FFF2-40B4-BE49-F238E27FC236}">
                  <a16:creationId xmlns:a16="http://schemas.microsoft.com/office/drawing/2014/main" xmlns="" id="{74807038-4B90-40AE-B9B3-EA74ED4EC84D}"/>
                </a:ext>
              </a:extLst>
            </p:cNvPr>
            <p:cNvSpPr txBox="1">
              <a:spLocks noChangeArrowheads="1"/>
            </p:cNvSpPr>
            <p:nvPr/>
          </p:nvSpPr>
          <p:spPr bwMode="auto">
            <a:xfrm>
              <a:off x="9340135" y="3145410"/>
              <a:ext cx="24969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dirty="0">
                  <a:latin typeface="Calibri" pitchFamily="34" charset="0"/>
                  <a:cs typeface="Arial" pitchFamily="34" charset="0"/>
                </a:rPr>
                <a:t>Angle grinder</a:t>
              </a:r>
            </a:p>
            <a:p>
              <a:pPr marL="285750" indent="-285750" eaLnBrk="1" hangingPunct="1">
                <a:buFont typeface="Arial" panose="020B0604020202020204" pitchFamily="34" charset="0"/>
                <a:buChar char="•"/>
              </a:pPr>
              <a:r>
                <a:rPr lang="en-US" altLang="en-US" sz="1400" dirty="0">
                  <a:latin typeface="Calibri" pitchFamily="34" charset="0"/>
                  <a:cs typeface="Arial" pitchFamily="34" charset="0"/>
                </a:rPr>
                <a:t>Vibration magnitude 5m/s</a:t>
              </a:r>
              <a:r>
                <a:rPr lang="en-US" altLang="en-US" sz="1400" baseline="30000" dirty="0">
                  <a:latin typeface="Calibri" pitchFamily="34" charset="0"/>
                  <a:cs typeface="Arial" pitchFamily="34" charset="0"/>
                </a:rPr>
                <a:t>2</a:t>
              </a:r>
            </a:p>
            <a:p>
              <a:pPr marL="285750" indent="-285750" eaLnBrk="1" hangingPunct="1">
                <a:buFont typeface="Arial" panose="020B0604020202020204" pitchFamily="34" charset="0"/>
                <a:buChar char="•"/>
              </a:pPr>
              <a:r>
                <a:rPr lang="en-US" altLang="en-US" sz="1400" dirty="0">
                  <a:latin typeface="Calibri" pitchFamily="34" charset="0"/>
                  <a:cs typeface="Arial" pitchFamily="34" charset="0"/>
                </a:rPr>
                <a:t>Trigger time: 3 hours </a:t>
              </a:r>
            </a:p>
            <a:p>
              <a:pPr marL="285750" indent="-285750" eaLnBrk="1" hangingPunct="1">
                <a:buFont typeface="Arial" panose="020B0604020202020204" pitchFamily="34" charset="0"/>
                <a:buChar char="•"/>
              </a:pPr>
              <a:r>
                <a:rPr lang="en-US" altLang="en-US" sz="1400" b="1" dirty="0">
                  <a:latin typeface="Calibri" pitchFamily="34" charset="0"/>
                  <a:cs typeface="Arial" pitchFamily="34" charset="0"/>
                </a:rPr>
                <a:t>150 EXPOSURE POINTS </a:t>
              </a:r>
            </a:p>
          </p:txBody>
        </p:sp>
      </p:grpSp>
      <p:sp>
        <p:nvSpPr>
          <p:cNvPr id="55" name="Text Box 5">
            <a:extLst>
              <a:ext uri="{FF2B5EF4-FFF2-40B4-BE49-F238E27FC236}">
                <a16:creationId xmlns:a16="http://schemas.microsoft.com/office/drawing/2014/main" xmlns="" id="{828A9F1C-0C60-4C4E-BE4D-BBAA63443613}"/>
              </a:ext>
            </a:extLst>
          </p:cNvPr>
          <p:cNvSpPr txBox="1">
            <a:spLocks noChangeArrowheads="1"/>
          </p:cNvSpPr>
          <p:nvPr/>
        </p:nvSpPr>
        <p:spPr bwMode="auto">
          <a:xfrm>
            <a:off x="7248128" y="5398134"/>
            <a:ext cx="53339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i="1" dirty="0">
                <a:solidFill>
                  <a:schemeClr val="bg1"/>
                </a:solidFill>
                <a:latin typeface="Calibri" pitchFamily="34" charset="0"/>
                <a:cs typeface="Arial" pitchFamily="34" charset="0"/>
              </a:rPr>
              <a:t>*HSE Website: </a:t>
            </a:r>
            <a:r>
              <a:rPr lang="en-US" altLang="en-US" i="1" dirty="0">
                <a:solidFill>
                  <a:schemeClr val="bg1"/>
                </a:solidFill>
                <a:latin typeface="Calibri" pitchFamily="34" charset="0"/>
                <a:cs typeface="Arial" pitchFamily="34" charset="0"/>
                <a:hlinkClick r:id="rId5">
                  <a:extLst>
                    <a:ext uri="{A12FA001-AC4F-418D-AE19-62706E023703}">
                      <ahyp:hlinkClr xmlns:ahyp="http://schemas.microsoft.com/office/drawing/2018/hyperlinkcolor" xmlns="" val="tx"/>
                    </a:ext>
                  </a:extLst>
                </a:hlinkClick>
              </a:rPr>
              <a:t>www.hse.gov.uk/vibration</a:t>
            </a:r>
            <a:r>
              <a:rPr lang="en-US" altLang="en-US" i="1" dirty="0">
                <a:solidFill>
                  <a:schemeClr val="bg1"/>
                </a:solidFill>
                <a:latin typeface="Calibri" pitchFamily="34" charset="0"/>
                <a:cs typeface="Arial" pitchFamily="34" charset="0"/>
              </a:rPr>
              <a:t> </a:t>
            </a:r>
          </a:p>
        </p:txBody>
      </p:sp>
    </p:spTree>
    <p:extLst>
      <p:ext uri="{BB962C8B-B14F-4D97-AF65-F5344CB8AC3E}">
        <p14:creationId xmlns:p14="http://schemas.microsoft.com/office/powerpoint/2010/main" val="4104117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ark, night sky&#10;&#10;Description automatically generated">
            <a:extLst>
              <a:ext uri="{FF2B5EF4-FFF2-40B4-BE49-F238E27FC236}">
                <a16:creationId xmlns:a16="http://schemas.microsoft.com/office/drawing/2014/main" xmlns="" id="{2673B149-121B-47CF-BF3F-31685DA32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0"/>
            <a:ext cx="11588750" cy="6858000"/>
          </a:xfrm>
          <a:prstGeom prst="rect">
            <a:avLst/>
          </a:prstGeom>
        </p:spPr>
      </p:pic>
      <p:sp>
        <p:nvSpPr>
          <p:cNvPr id="31746" name="Footer Placeholder 1">
            <a:extLst>
              <a:ext uri="{FF2B5EF4-FFF2-40B4-BE49-F238E27FC236}">
                <a16:creationId xmlns:a16="http://schemas.microsoft.com/office/drawing/2014/main" xmlns="" id="{E5436865-5F47-4F0A-8015-1C3B226299F4}"/>
              </a:ext>
            </a:extLst>
          </p:cNvPr>
          <p:cNvSpPr>
            <a:spLocks noGrp="1" noChangeArrowheads="1"/>
          </p:cNvSpPr>
          <p:nvPr>
            <p:ph type="ftr"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1747" name="Slide Number Placeholder 2">
            <a:extLst>
              <a:ext uri="{FF2B5EF4-FFF2-40B4-BE49-F238E27FC236}">
                <a16:creationId xmlns:a16="http://schemas.microsoft.com/office/drawing/2014/main" xmlns="" id="{13D931E5-018C-4A18-86B2-DFF7F44CE328}"/>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3C1639EC-4FD8-4787-9A1B-F504FBE90EB5}" type="slidenum">
              <a:rPr lang="en-GB" altLang="en-US">
                <a:solidFill>
                  <a:schemeClr val="bg1"/>
                </a:solidFill>
              </a:rPr>
              <a:pPr fontAlgn="base">
                <a:spcBef>
                  <a:spcPct val="0"/>
                </a:spcBef>
                <a:spcAft>
                  <a:spcPct val="0"/>
                </a:spcAft>
              </a:pPr>
              <a:t>7</a:t>
            </a:fld>
            <a:endParaRPr lang="en-GB" altLang="en-US">
              <a:solidFill>
                <a:schemeClr val="bg1"/>
              </a:solidFill>
            </a:endParaRPr>
          </a:p>
        </p:txBody>
      </p:sp>
      <p:sp>
        <p:nvSpPr>
          <p:cNvPr id="31748" name="Text Placeholder 3">
            <a:extLst>
              <a:ext uri="{FF2B5EF4-FFF2-40B4-BE49-F238E27FC236}">
                <a16:creationId xmlns:a16="http://schemas.microsoft.com/office/drawing/2014/main" xmlns="" id="{B38C81CA-B02D-4913-BF84-77658F1B753E}"/>
              </a:ext>
            </a:extLst>
          </p:cNvPr>
          <p:cNvSpPr>
            <a:spLocks noGrp="1" noChangeArrowheads="1"/>
          </p:cNvSpPr>
          <p:nvPr>
            <p:ph type="body" idx="1"/>
          </p:nvPr>
        </p:nvSpPr>
        <p:spPr>
          <a:xfrm>
            <a:off x="7400925" y="1038225"/>
            <a:ext cx="3771900" cy="5129213"/>
          </a:xfrm>
        </p:spPr>
        <p:txBody>
          <a:bodyPr>
            <a:normAutofit/>
          </a:bodyPr>
          <a:lstStyle/>
          <a:p>
            <a:pPr algn="ctr"/>
            <a:r>
              <a:rPr lang="en-GB" altLang="en-US" sz="3600" dirty="0">
                <a:solidFill>
                  <a:schemeClr val="bg1"/>
                </a:solidFill>
              </a:rPr>
              <a:t>Why does HAVS still dominate RIDDORS?</a:t>
            </a:r>
          </a:p>
        </p:txBody>
      </p:sp>
      <p:sp>
        <p:nvSpPr>
          <p:cNvPr id="5" name="Text Placeholder 4">
            <a:extLst>
              <a:ext uri="{FF2B5EF4-FFF2-40B4-BE49-F238E27FC236}">
                <a16:creationId xmlns:a16="http://schemas.microsoft.com/office/drawing/2014/main" xmlns="" id="{41841A1F-F2C6-4ED2-A74E-F7AF00EEA6F0}"/>
              </a:ext>
            </a:extLst>
          </p:cNvPr>
          <p:cNvSpPr>
            <a:spLocks noGrp="1"/>
          </p:cNvSpPr>
          <p:nvPr>
            <p:ph type="body" sz="quarter" idx="16"/>
          </p:nvPr>
        </p:nvSpPr>
        <p:spPr>
          <a:xfrm>
            <a:off x="3035300" y="576929"/>
            <a:ext cx="2051050" cy="863600"/>
          </a:xfrm>
        </p:spPr>
        <p:txBody>
          <a:bodyPr rtlCol="0"/>
          <a:lstStyle/>
          <a:p>
            <a:pPr fontAlgn="auto">
              <a:lnSpc>
                <a:spcPct val="100000"/>
              </a:lnSpc>
              <a:spcAft>
                <a:spcPts val="0"/>
              </a:spcAft>
              <a:defRPr/>
            </a:pPr>
            <a:r>
              <a:rPr lang="en-US" sz="1400" dirty="0">
                <a:solidFill>
                  <a:schemeClr val="bg1"/>
                </a:solidFill>
              </a:rPr>
              <a:t>Does the risk assessment match the real tool use</a:t>
            </a:r>
          </a:p>
          <a:p>
            <a:pPr fontAlgn="auto">
              <a:lnSpc>
                <a:spcPct val="100000"/>
              </a:lnSpc>
              <a:spcAft>
                <a:spcPts val="0"/>
              </a:spcAft>
              <a:defRPr/>
            </a:pPr>
            <a:endParaRPr lang="en-GB" sz="1400" dirty="0">
              <a:solidFill>
                <a:schemeClr val="bg1"/>
              </a:solidFill>
            </a:endParaRPr>
          </a:p>
        </p:txBody>
      </p:sp>
      <p:sp>
        <p:nvSpPr>
          <p:cNvPr id="6" name="Text Placeholder 5">
            <a:extLst>
              <a:ext uri="{FF2B5EF4-FFF2-40B4-BE49-F238E27FC236}">
                <a16:creationId xmlns:a16="http://schemas.microsoft.com/office/drawing/2014/main" xmlns="" id="{BA95F5F3-7784-4FD0-AFA2-F3712CDCE78C}"/>
              </a:ext>
            </a:extLst>
          </p:cNvPr>
          <p:cNvSpPr>
            <a:spLocks noGrp="1"/>
          </p:cNvSpPr>
          <p:nvPr>
            <p:ph type="body" sz="quarter" idx="17"/>
          </p:nvPr>
        </p:nvSpPr>
        <p:spPr>
          <a:xfrm>
            <a:off x="3035300" y="1858837"/>
            <a:ext cx="2051050" cy="863600"/>
          </a:xfrm>
        </p:spPr>
        <p:txBody>
          <a:bodyPr rtlCol="0">
            <a:normAutofit/>
          </a:bodyPr>
          <a:lstStyle/>
          <a:p>
            <a:pPr fontAlgn="auto">
              <a:lnSpc>
                <a:spcPct val="100000"/>
              </a:lnSpc>
              <a:spcAft>
                <a:spcPts val="0"/>
              </a:spcAft>
              <a:defRPr/>
            </a:pPr>
            <a:r>
              <a:rPr lang="en-US" sz="1400" dirty="0">
                <a:solidFill>
                  <a:schemeClr val="bg1"/>
                </a:solidFill>
              </a:rPr>
              <a:t>How representative is vibration data used for risk assessments</a:t>
            </a:r>
          </a:p>
          <a:p>
            <a:pPr fontAlgn="auto">
              <a:lnSpc>
                <a:spcPct val="100000"/>
              </a:lnSpc>
              <a:spcAft>
                <a:spcPts val="0"/>
              </a:spcAft>
              <a:defRPr/>
            </a:pPr>
            <a:endParaRPr lang="en-GB" sz="1400" dirty="0">
              <a:solidFill>
                <a:schemeClr val="bg1"/>
              </a:solidFill>
            </a:endParaRPr>
          </a:p>
        </p:txBody>
      </p:sp>
      <p:sp>
        <p:nvSpPr>
          <p:cNvPr id="7" name="Text Placeholder 6">
            <a:extLst>
              <a:ext uri="{FF2B5EF4-FFF2-40B4-BE49-F238E27FC236}">
                <a16:creationId xmlns:a16="http://schemas.microsoft.com/office/drawing/2014/main" xmlns="" id="{5C44BA95-E59D-4F7E-8D8E-6C8E4C63802B}"/>
              </a:ext>
            </a:extLst>
          </p:cNvPr>
          <p:cNvSpPr>
            <a:spLocks noGrp="1"/>
          </p:cNvSpPr>
          <p:nvPr>
            <p:ph type="body" sz="quarter" idx="18"/>
          </p:nvPr>
        </p:nvSpPr>
        <p:spPr>
          <a:xfrm>
            <a:off x="3032124" y="3181405"/>
            <a:ext cx="2051050" cy="863600"/>
          </a:xfrm>
        </p:spPr>
        <p:txBody>
          <a:bodyPr rtlCol="0">
            <a:normAutofit/>
          </a:bodyPr>
          <a:lstStyle/>
          <a:p>
            <a:pPr fontAlgn="auto">
              <a:lnSpc>
                <a:spcPct val="100000"/>
              </a:lnSpc>
              <a:spcAft>
                <a:spcPts val="0"/>
              </a:spcAft>
              <a:defRPr/>
            </a:pPr>
            <a:r>
              <a:rPr lang="en-GB" sz="1400" dirty="0">
                <a:solidFill>
                  <a:schemeClr val="bg1"/>
                </a:solidFill>
              </a:rPr>
              <a:t>Inadequate or ineffective controls. </a:t>
            </a:r>
          </a:p>
          <a:p>
            <a:pPr fontAlgn="auto">
              <a:lnSpc>
                <a:spcPct val="100000"/>
              </a:lnSpc>
              <a:spcAft>
                <a:spcPts val="0"/>
              </a:spcAft>
              <a:defRPr/>
            </a:pPr>
            <a:endParaRPr lang="en-GB" sz="1400" dirty="0">
              <a:solidFill>
                <a:schemeClr val="bg1"/>
              </a:solidFill>
            </a:endParaRPr>
          </a:p>
        </p:txBody>
      </p:sp>
      <p:sp>
        <p:nvSpPr>
          <p:cNvPr id="8" name="Text Placeholder 7">
            <a:extLst>
              <a:ext uri="{FF2B5EF4-FFF2-40B4-BE49-F238E27FC236}">
                <a16:creationId xmlns:a16="http://schemas.microsoft.com/office/drawing/2014/main" xmlns="" id="{9AE39725-CA1E-420E-8B6C-1C48E3824D7A}"/>
              </a:ext>
            </a:extLst>
          </p:cNvPr>
          <p:cNvSpPr>
            <a:spLocks noGrp="1"/>
          </p:cNvSpPr>
          <p:nvPr>
            <p:ph type="body" sz="quarter" idx="19"/>
          </p:nvPr>
        </p:nvSpPr>
        <p:spPr>
          <a:xfrm>
            <a:off x="3032124" y="4531916"/>
            <a:ext cx="2051050" cy="863600"/>
          </a:xfrm>
        </p:spPr>
        <p:txBody>
          <a:bodyPr rtlCol="0">
            <a:normAutofit/>
          </a:bodyPr>
          <a:lstStyle/>
          <a:p>
            <a:pPr fontAlgn="auto">
              <a:lnSpc>
                <a:spcPct val="100000"/>
              </a:lnSpc>
              <a:spcAft>
                <a:spcPts val="0"/>
              </a:spcAft>
              <a:defRPr/>
            </a:pPr>
            <a:r>
              <a:rPr lang="en-US" sz="1400" dirty="0">
                <a:solidFill>
                  <a:schemeClr val="bg1"/>
                </a:solidFill>
              </a:rPr>
              <a:t>Operator competency</a:t>
            </a:r>
          </a:p>
          <a:p>
            <a:pPr fontAlgn="auto">
              <a:lnSpc>
                <a:spcPct val="100000"/>
              </a:lnSpc>
              <a:spcAft>
                <a:spcPts val="0"/>
              </a:spcAft>
              <a:defRPr/>
            </a:pPr>
            <a:endParaRPr lang="en-GB" sz="1400" dirty="0">
              <a:solidFill>
                <a:schemeClr val="bg1"/>
              </a:solidFill>
            </a:endParaRPr>
          </a:p>
        </p:txBody>
      </p:sp>
      <p:grpSp>
        <p:nvGrpSpPr>
          <p:cNvPr id="31753" name="Group 8">
            <a:extLst>
              <a:ext uri="{FF2B5EF4-FFF2-40B4-BE49-F238E27FC236}">
                <a16:creationId xmlns:a16="http://schemas.microsoft.com/office/drawing/2014/main" xmlns="" id="{5043E21A-44D8-4A8E-B6C2-91828DBA5657}"/>
              </a:ext>
            </a:extLst>
          </p:cNvPr>
          <p:cNvGrpSpPr>
            <a:grpSpLocks/>
          </p:cNvGrpSpPr>
          <p:nvPr/>
        </p:nvGrpSpPr>
        <p:grpSpPr bwMode="auto">
          <a:xfrm>
            <a:off x="1638709" y="457253"/>
            <a:ext cx="1008063" cy="1008062"/>
            <a:chOff x="1201721" y="4712672"/>
            <a:chExt cx="1008000" cy="1008000"/>
          </a:xfrm>
        </p:grpSpPr>
        <p:sp>
          <p:nvSpPr>
            <p:cNvPr id="10" name="Flowchart: Connector 9">
              <a:extLst>
                <a:ext uri="{FF2B5EF4-FFF2-40B4-BE49-F238E27FC236}">
                  <a16:creationId xmlns:a16="http://schemas.microsoft.com/office/drawing/2014/main" xmlns="" id="{5426E0EF-C9DC-4D0E-A73C-6C745EABCE4E}"/>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Flowchart: Connector 10">
              <a:extLst>
                <a:ext uri="{FF2B5EF4-FFF2-40B4-BE49-F238E27FC236}">
                  <a16:creationId xmlns:a16="http://schemas.microsoft.com/office/drawing/2014/main" xmlns="" id="{A708E74B-EB83-4DC3-8B0E-45C3D018E0A9}"/>
                </a:ext>
              </a:extLst>
            </p:cNvPr>
            <p:cNvSpPr/>
            <p:nvPr/>
          </p:nvSpPr>
          <p:spPr>
            <a:xfrm>
              <a:off x="1271567" y="4784105"/>
              <a:ext cx="863546" cy="865135"/>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Flowchart: Connector 11">
              <a:extLst>
                <a:ext uri="{FF2B5EF4-FFF2-40B4-BE49-F238E27FC236}">
                  <a16:creationId xmlns:a16="http://schemas.microsoft.com/office/drawing/2014/main" xmlns="" id="{CB32D37D-FB5B-4B11-B2B7-4853966DC914}"/>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01</a:t>
              </a:r>
            </a:p>
          </p:txBody>
        </p:sp>
      </p:grpSp>
      <p:grpSp>
        <p:nvGrpSpPr>
          <p:cNvPr id="31754" name="Group 12">
            <a:extLst>
              <a:ext uri="{FF2B5EF4-FFF2-40B4-BE49-F238E27FC236}">
                <a16:creationId xmlns:a16="http://schemas.microsoft.com/office/drawing/2014/main" xmlns="" id="{AB6EC396-FB59-4267-A270-03E16D4F5666}"/>
              </a:ext>
            </a:extLst>
          </p:cNvPr>
          <p:cNvGrpSpPr>
            <a:grpSpLocks/>
          </p:cNvGrpSpPr>
          <p:nvPr/>
        </p:nvGrpSpPr>
        <p:grpSpPr bwMode="auto">
          <a:xfrm>
            <a:off x="1630362" y="1724888"/>
            <a:ext cx="1008063" cy="1008063"/>
            <a:chOff x="1201721" y="4712672"/>
            <a:chExt cx="1008000" cy="1008000"/>
          </a:xfrm>
        </p:grpSpPr>
        <p:sp>
          <p:nvSpPr>
            <p:cNvPr id="14" name="Flowchart: Connector 13">
              <a:extLst>
                <a:ext uri="{FF2B5EF4-FFF2-40B4-BE49-F238E27FC236}">
                  <a16:creationId xmlns:a16="http://schemas.microsoft.com/office/drawing/2014/main" xmlns="" id="{262FB429-A9DB-491B-89F8-E27EA7E33BB0}"/>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Flowchart: Connector 14">
              <a:extLst>
                <a:ext uri="{FF2B5EF4-FFF2-40B4-BE49-F238E27FC236}">
                  <a16:creationId xmlns:a16="http://schemas.microsoft.com/office/drawing/2014/main" xmlns="" id="{9BCDA363-17EF-46BD-A77E-10B44D081766}"/>
                </a:ext>
              </a:extLst>
            </p:cNvPr>
            <p:cNvSpPr/>
            <p:nvPr/>
          </p:nvSpPr>
          <p:spPr>
            <a:xfrm>
              <a:off x="1271567" y="4784106"/>
              <a:ext cx="863546" cy="865133"/>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Flowchart: Connector 15">
              <a:extLst>
                <a:ext uri="{FF2B5EF4-FFF2-40B4-BE49-F238E27FC236}">
                  <a16:creationId xmlns:a16="http://schemas.microsoft.com/office/drawing/2014/main" xmlns="" id="{36C14383-A5B6-4218-8B3F-EF23F010FE04}"/>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02</a:t>
              </a:r>
            </a:p>
          </p:txBody>
        </p:sp>
      </p:grpSp>
      <p:grpSp>
        <p:nvGrpSpPr>
          <p:cNvPr id="31755" name="Group 16">
            <a:extLst>
              <a:ext uri="{FF2B5EF4-FFF2-40B4-BE49-F238E27FC236}">
                <a16:creationId xmlns:a16="http://schemas.microsoft.com/office/drawing/2014/main" xmlns="" id="{F62F9EC0-8F2D-4006-A4E9-24F4B795FC19}"/>
              </a:ext>
            </a:extLst>
          </p:cNvPr>
          <p:cNvGrpSpPr>
            <a:grpSpLocks/>
          </p:cNvGrpSpPr>
          <p:nvPr/>
        </p:nvGrpSpPr>
        <p:grpSpPr bwMode="auto">
          <a:xfrm>
            <a:off x="1624012" y="3003591"/>
            <a:ext cx="1008062" cy="1008062"/>
            <a:chOff x="1201721" y="4712672"/>
            <a:chExt cx="1008000" cy="1008000"/>
          </a:xfrm>
        </p:grpSpPr>
        <p:sp>
          <p:nvSpPr>
            <p:cNvPr id="18" name="Flowchart: Connector 17">
              <a:extLst>
                <a:ext uri="{FF2B5EF4-FFF2-40B4-BE49-F238E27FC236}">
                  <a16:creationId xmlns:a16="http://schemas.microsoft.com/office/drawing/2014/main" xmlns="" id="{74F677CD-BA9B-4567-96DD-C009AB9246A5}"/>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Flowchart: Connector 18">
              <a:extLst>
                <a:ext uri="{FF2B5EF4-FFF2-40B4-BE49-F238E27FC236}">
                  <a16:creationId xmlns:a16="http://schemas.microsoft.com/office/drawing/2014/main" xmlns="" id="{4ED44BAB-9D84-473F-8584-662D5B5C89DB}"/>
                </a:ext>
              </a:extLst>
            </p:cNvPr>
            <p:cNvSpPr/>
            <p:nvPr/>
          </p:nvSpPr>
          <p:spPr>
            <a:xfrm>
              <a:off x="1271567" y="4784105"/>
              <a:ext cx="863547" cy="865135"/>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Flowchart: Connector 19">
              <a:extLst>
                <a:ext uri="{FF2B5EF4-FFF2-40B4-BE49-F238E27FC236}">
                  <a16:creationId xmlns:a16="http://schemas.microsoft.com/office/drawing/2014/main" xmlns="" id="{33265313-D2B7-44B5-9AA3-C0139D662C4D}"/>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03</a:t>
              </a:r>
            </a:p>
          </p:txBody>
        </p:sp>
      </p:grpSp>
      <p:grpSp>
        <p:nvGrpSpPr>
          <p:cNvPr id="31756" name="Group 20">
            <a:extLst>
              <a:ext uri="{FF2B5EF4-FFF2-40B4-BE49-F238E27FC236}">
                <a16:creationId xmlns:a16="http://schemas.microsoft.com/office/drawing/2014/main" xmlns="" id="{C1A4703B-0E8C-4739-8F70-6DA2202AC63E}"/>
              </a:ext>
            </a:extLst>
          </p:cNvPr>
          <p:cNvGrpSpPr>
            <a:grpSpLocks/>
          </p:cNvGrpSpPr>
          <p:nvPr/>
        </p:nvGrpSpPr>
        <p:grpSpPr bwMode="auto">
          <a:xfrm>
            <a:off x="1624012" y="4274340"/>
            <a:ext cx="1008062" cy="1008063"/>
            <a:chOff x="1201721" y="4712672"/>
            <a:chExt cx="1008000" cy="1008000"/>
          </a:xfrm>
        </p:grpSpPr>
        <p:sp>
          <p:nvSpPr>
            <p:cNvPr id="22" name="Flowchart: Connector 21">
              <a:extLst>
                <a:ext uri="{FF2B5EF4-FFF2-40B4-BE49-F238E27FC236}">
                  <a16:creationId xmlns:a16="http://schemas.microsoft.com/office/drawing/2014/main" xmlns="" id="{254E9DD7-D2A1-4A60-A813-73D142573B63}"/>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Flowchart: Connector 22">
              <a:extLst>
                <a:ext uri="{FF2B5EF4-FFF2-40B4-BE49-F238E27FC236}">
                  <a16:creationId xmlns:a16="http://schemas.microsoft.com/office/drawing/2014/main" xmlns="" id="{FCE92776-E260-4E16-959C-05C4C8596A10}"/>
                </a:ext>
              </a:extLst>
            </p:cNvPr>
            <p:cNvSpPr/>
            <p:nvPr/>
          </p:nvSpPr>
          <p:spPr>
            <a:xfrm>
              <a:off x="1271567" y="4784106"/>
              <a:ext cx="863547" cy="865133"/>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Flowchart: Connector 23">
              <a:extLst>
                <a:ext uri="{FF2B5EF4-FFF2-40B4-BE49-F238E27FC236}">
                  <a16:creationId xmlns:a16="http://schemas.microsoft.com/office/drawing/2014/main" xmlns="" id="{9A3D3FB4-A3D5-40A7-9859-62FD18EABCA9}"/>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04</a:t>
              </a:r>
            </a:p>
          </p:txBody>
        </p:sp>
      </p:grpSp>
      <p:grpSp>
        <p:nvGrpSpPr>
          <p:cNvPr id="29" name="Group 20">
            <a:extLst>
              <a:ext uri="{FF2B5EF4-FFF2-40B4-BE49-F238E27FC236}">
                <a16:creationId xmlns:a16="http://schemas.microsoft.com/office/drawing/2014/main" xmlns="" id="{AE62F003-0B33-4F16-A281-68B8D8D9AAF4}"/>
              </a:ext>
            </a:extLst>
          </p:cNvPr>
          <p:cNvGrpSpPr>
            <a:grpSpLocks/>
          </p:cNvGrpSpPr>
          <p:nvPr/>
        </p:nvGrpSpPr>
        <p:grpSpPr bwMode="auto">
          <a:xfrm>
            <a:off x="1638710" y="5563752"/>
            <a:ext cx="1008062" cy="1008063"/>
            <a:chOff x="1201721" y="4712672"/>
            <a:chExt cx="1008000" cy="1008000"/>
          </a:xfrm>
        </p:grpSpPr>
        <p:sp>
          <p:nvSpPr>
            <p:cNvPr id="30" name="Flowchart: Connector 29">
              <a:extLst>
                <a:ext uri="{FF2B5EF4-FFF2-40B4-BE49-F238E27FC236}">
                  <a16:creationId xmlns:a16="http://schemas.microsoft.com/office/drawing/2014/main" xmlns="" id="{41E63FB2-95B3-433C-94D5-96613A4CD4A3}"/>
                </a:ext>
              </a:extLst>
            </p:cNvPr>
            <p:cNvSpPr/>
            <p:nvPr/>
          </p:nvSpPr>
          <p:spPr>
            <a:xfrm>
              <a:off x="1201721" y="4712672"/>
              <a:ext cx="1008000" cy="1008000"/>
            </a:xfrm>
            <a:prstGeom prst="flowChartConnector">
              <a:avLst/>
            </a:prstGeom>
            <a:solidFill>
              <a:schemeClr val="accent2">
                <a:alpha val="32941"/>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 name="Flowchart: Connector 30">
              <a:extLst>
                <a:ext uri="{FF2B5EF4-FFF2-40B4-BE49-F238E27FC236}">
                  <a16:creationId xmlns:a16="http://schemas.microsoft.com/office/drawing/2014/main" xmlns="" id="{436F99BC-555D-4AC5-AB29-2FB31CA23BE1}"/>
                </a:ext>
              </a:extLst>
            </p:cNvPr>
            <p:cNvSpPr/>
            <p:nvPr/>
          </p:nvSpPr>
          <p:spPr>
            <a:xfrm>
              <a:off x="1271567" y="4784106"/>
              <a:ext cx="863547" cy="865133"/>
            </a:xfrm>
            <a:prstGeom prst="flowChartConnector">
              <a:avLst/>
            </a:prstGeom>
            <a:solidFill>
              <a:schemeClr val="accent2">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 name="Flowchart: Connector 31">
              <a:extLst>
                <a:ext uri="{FF2B5EF4-FFF2-40B4-BE49-F238E27FC236}">
                  <a16:creationId xmlns:a16="http://schemas.microsoft.com/office/drawing/2014/main" xmlns="" id="{D43993FB-887D-411D-A277-3B103755DAEF}"/>
                </a:ext>
              </a:extLst>
            </p:cNvPr>
            <p:cNvSpPr/>
            <p:nvPr/>
          </p:nvSpPr>
          <p:spPr>
            <a:xfrm>
              <a:off x="1357286" y="4874587"/>
              <a:ext cx="684170" cy="684170"/>
            </a:xfrm>
            <a:prstGeom prst="flowChartConnector">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05</a:t>
              </a:r>
            </a:p>
          </p:txBody>
        </p:sp>
      </p:grpSp>
      <p:sp>
        <p:nvSpPr>
          <p:cNvPr id="33" name="Text Placeholder 7">
            <a:extLst>
              <a:ext uri="{FF2B5EF4-FFF2-40B4-BE49-F238E27FC236}">
                <a16:creationId xmlns:a16="http://schemas.microsoft.com/office/drawing/2014/main" xmlns="" id="{8D6CB573-38A7-4DAA-BD0B-BB7E66AAD8CD}"/>
              </a:ext>
            </a:extLst>
          </p:cNvPr>
          <p:cNvSpPr txBox="1">
            <a:spLocks/>
          </p:cNvSpPr>
          <p:nvPr/>
        </p:nvSpPr>
        <p:spPr bwMode="auto">
          <a:xfrm>
            <a:off x="3095398" y="5759423"/>
            <a:ext cx="20510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rtl="0" eaLnBrk="1" fontAlgn="base" hangingPunct="1">
              <a:lnSpc>
                <a:spcPct val="90000"/>
              </a:lnSpc>
              <a:spcBef>
                <a:spcPts val="1000"/>
              </a:spcBef>
              <a:spcAft>
                <a:spcPct val="0"/>
              </a:spcAft>
              <a:buFont typeface="Arial" panose="020B0604020202020204" pitchFamily="34" charset="0"/>
              <a:defRPr sz="1200" kern="1200">
                <a:solidFill>
                  <a:schemeClr val="accent3"/>
                </a:solidFill>
                <a:latin typeface="+mn-lt"/>
                <a:ea typeface="+mn-ea"/>
                <a:cs typeface="+mn-cs"/>
              </a:defRPr>
            </a:lvl1pPr>
            <a:lvl2pPr marL="457200" algn="l" rtl="0" eaLnBrk="1" fontAlgn="base" hangingPunct="1">
              <a:lnSpc>
                <a:spcPct val="90000"/>
              </a:lnSpc>
              <a:spcBef>
                <a:spcPts val="500"/>
              </a:spcBef>
              <a:spcAft>
                <a:spcPct val="0"/>
              </a:spcAft>
              <a:buFont typeface="Arial" panose="020B0604020202020204" pitchFamily="34" charset="0"/>
              <a:defRPr sz="2400" kern="1200">
                <a:solidFill>
                  <a:schemeClr val="tx1"/>
                </a:solidFill>
                <a:latin typeface="+mn-lt"/>
                <a:ea typeface="+mn-ea"/>
                <a:cs typeface="+mn-cs"/>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sz="1400" dirty="0">
                <a:solidFill>
                  <a:schemeClr val="bg1"/>
                </a:solidFill>
              </a:rPr>
              <a:t>Is the right tool being used for the job</a:t>
            </a:r>
          </a:p>
          <a:p>
            <a:pPr fontAlgn="auto">
              <a:lnSpc>
                <a:spcPct val="100000"/>
              </a:lnSpc>
              <a:spcAft>
                <a:spcPts val="0"/>
              </a:spcAft>
              <a:defRPr/>
            </a:pPr>
            <a:endParaRPr lang="en-GB" sz="1400" dirty="0">
              <a:solidFill>
                <a:schemeClr val="bg1"/>
              </a:solidFill>
            </a:endParaRPr>
          </a:p>
        </p:txBody>
      </p:sp>
      <p:grpSp>
        <p:nvGrpSpPr>
          <p:cNvPr id="26" name="Group 25">
            <a:extLst>
              <a:ext uri="{FF2B5EF4-FFF2-40B4-BE49-F238E27FC236}">
                <a16:creationId xmlns:a16="http://schemas.microsoft.com/office/drawing/2014/main" xmlns="" id="{2B89FA52-6C1A-4600-BBCE-D6D6ED1F677E}"/>
              </a:ext>
            </a:extLst>
          </p:cNvPr>
          <p:cNvGrpSpPr/>
          <p:nvPr/>
        </p:nvGrpSpPr>
        <p:grpSpPr>
          <a:xfrm>
            <a:off x="6008914" y="392124"/>
            <a:ext cx="1039586" cy="6047568"/>
            <a:chOff x="6008914" y="392124"/>
            <a:chExt cx="1039586" cy="6047568"/>
          </a:xfrm>
        </p:grpSpPr>
        <p:cxnSp>
          <p:nvCxnSpPr>
            <p:cNvPr id="17" name="Straight Connector 16">
              <a:extLst>
                <a:ext uri="{FF2B5EF4-FFF2-40B4-BE49-F238E27FC236}">
                  <a16:creationId xmlns:a16="http://schemas.microsoft.com/office/drawing/2014/main" xmlns="" id="{9D894E33-CB49-4809-9D26-86E8FF12E0DC}"/>
                </a:ext>
              </a:extLst>
            </p:cNvPr>
            <p:cNvCxnSpPr/>
            <p:nvPr/>
          </p:nvCxnSpPr>
          <p:spPr>
            <a:xfrm>
              <a:off x="6008914" y="392124"/>
              <a:ext cx="87086" cy="6047568"/>
            </a:xfrm>
            <a:prstGeom prst="line">
              <a:avLst/>
            </a:prstGeom>
            <a:ln w="15875" cap="flat" cmpd="sng" algn="ctr">
              <a:solidFill>
                <a:schemeClr val="accent5"/>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xmlns="" id="{368960AE-4710-429E-B627-871DB384DC3C}"/>
                </a:ext>
              </a:extLst>
            </p:cNvPr>
            <p:cNvCxnSpPr>
              <a:cxnSpLocks/>
            </p:cNvCxnSpPr>
            <p:nvPr/>
          </p:nvCxnSpPr>
          <p:spPr>
            <a:xfrm>
              <a:off x="6052457" y="3501748"/>
              <a:ext cx="996043" cy="0"/>
            </a:xfrm>
            <a:prstGeom prst="line">
              <a:avLst/>
            </a:prstGeom>
            <a:ln w="15875" cap="flat" cmpd="sng" algn="ctr">
              <a:solidFill>
                <a:schemeClr val="accent5"/>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grpSp>
    </p:spTree>
    <p:extLst>
      <p:ext uri="{BB962C8B-B14F-4D97-AF65-F5344CB8AC3E}">
        <p14:creationId xmlns:p14="http://schemas.microsoft.com/office/powerpoint/2010/main" val="4010936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10;&#10;Description automatically generated">
            <a:extLst>
              <a:ext uri="{FF2B5EF4-FFF2-40B4-BE49-F238E27FC236}">
                <a16:creationId xmlns:a16="http://schemas.microsoft.com/office/drawing/2014/main" xmlns="" id="{CA3CCB54-B921-4319-BED8-655BAA1E1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0"/>
            <a:ext cx="11588750" cy="6858000"/>
          </a:xfrm>
          <a:prstGeom prst="rect">
            <a:avLst/>
          </a:prstGeom>
        </p:spPr>
      </p:pic>
      <p:sp>
        <p:nvSpPr>
          <p:cNvPr id="30722" name="Footer Placeholder 2">
            <a:extLst>
              <a:ext uri="{FF2B5EF4-FFF2-40B4-BE49-F238E27FC236}">
                <a16:creationId xmlns:a16="http://schemas.microsoft.com/office/drawing/2014/main" xmlns="" id="{4E52EED3-0959-46DD-A0E9-6EDA63706C76}"/>
              </a:ext>
            </a:extLst>
          </p:cNvPr>
          <p:cNvSpPr>
            <a:spLocks noGrp="1" noChangeArrowheads="1"/>
          </p:cNvSpPr>
          <p:nvPr>
            <p:ph type="ftr"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0724" name="Text Placeholder 4">
            <a:extLst>
              <a:ext uri="{FF2B5EF4-FFF2-40B4-BE49-F238E27FC236}">
                <a16:creationId xmlns:a16="http://schemas.microsoft.com/office/drawing/2014/main" xmlns="" id="{58C007CF-0558-443D-AD82-1240A3F12385}"/>
              </a:ext>
            </a:extLst>
          </p:cNvPr>
          <p:cNvSpPr>
            <a:spLocks noGrp="1" noChangeArrowheads="1"/>
          </p:cNvSpPr>
          <p:nvPr>
            <p:ph type="body" sz="quarter" idx="17"/>
          </p:nvPr>
        </p:nvSpPr>
        <p:spPr>
          <a:xfrm>
            <a:off x="2904665" y="1113801"/>
            <a:ext cx="2051050" cy="532573"/>
          </a:xfrm>
        </p:spPr>
        <p:txBody>
          <a:bodyPr>
            <a:normAutofit/>
          </a:bodyPr>
          <a:lstStyle/>
          <a:p>
            <a:r>
              <a:rPr lang="en-GB" altLang="en-US" sz="1600" dirty="0"/>
              <a:t>Condition of tool</a:t>
            </a:r>
          </a:p>
          <a:p>
            <a:endParaRPr lang="en-GB" altLang="en-US" sz="1600" dirty="0"/>
          </a:p>
        </p:txBody>
      </p:sp>
      <p:sp>
        <p:nvSpPr>
          <p:cNvPr id="30725" name="Text Placeholder 5">
            <a:extLst>
              <a:ext uri="{FF2B5EF4-FFF2-40B4-BE49-F238E27FC236}">
                <a16:creationId xmlns:a16="http://schemas.microsoft.com/office/drawing/2014/main" xmlns="" id="{C1201EC8-E9B3-4A1E-9CB7-D94D08F18A11}"/>
              </a:ext>
            </a:extLst>
          </p:cNvPr>
          <p:cNvSpPr>
            <a:spLocks noGrp="1" noChangeArrowheads="1"/>
          </p:cNvSpPr>
          <p:nvPr>
            <p:ph type="body" sz="quarter" idx="18"/>
          </p:nvPr>
        </p:nvSpPr>
        <p:spPr>
          <a:xfrm>
            <a:off x="2904665" y="2267138"/>
            <a:ext cx="2051050" cy="680212"/>
          </a:xfrm>
        </p:spPr>
        <p:txBody>
          <a:bodyPr/>
          <a:lstStyle/>
          <a:p>
            <a:r>
              <a:rPr lang="en-GB" altLang="en-US" sz="1600" dirty="0"/>
              <a:t>Condition of tool accessory</a:t>
            </a:r>
          </a:p>
          <a:p>
            <a:endParaRPr lang="en-GB" altLang="en-US" sz="1600" dirty="0"/>
          </a:p>
        </p:txBody>
      </p:sp>
      <p:sp>
        <p:nvSpPr>
          <p:cNvPr id="30726" name="Text Placeholder 6">
            <a:extLst>
              <a:ext uri="{FF2B5EF4-FFF2-40B4-BE49-F238E27FC236}">
                <a16:creationId xmlns:a16="http://schemas.microsoft.com/office/drawing/2014/main" xmlns="" id="{636EC336-D448-45CE-A9E1-3C853C1AB085}"/>
              </a:ext>
            </a:extLst>
          </p:cNvPr>
          <p:cNvSpPr>
            <a:spLocks noGrp="1" noChangeArrowheads="1"/>
          </p:cNvSpPr>
          <p:nvPr>
            <p:ph type="body" sz="quarter" idx="19"/>
          </p:nvPr>
        </p:nvSpPr>
        <p:spPr>
          <a:xfrm>
            <a:off x="2904665" y="3568114"/>
            <a:ext cx="2051050" cy="587375"/>
          </a:xfrm>
        </p:spPr>
        <p:txBody>
          <a:bodyPr/>
          <a:lstStyle/>
          <a:p>
            <a:r>
              <a:rPr lang="en-GB" altLang="en-US" sz="1600" dirty="0"/>
              <a:t>Operator competency</a:t>
            </a:r>
          </a:p>
          <a:p>
            <a:endParaRPr lang="en-GB" altLang="en-US" sz="1600" dirty="0"/>
          </a:p>
        </p:txBody>
      </p:sp>
      <p:sp>
        <p:nvSpPr>
          <p:cNvPr id="30727" name="Text Placeholder 7">
            <a:extLst>
              <a:ext uri="{FF2B5EF4-FFF2-40B4-BE49-F238E27FC236}">
                <a16:creationId xmlns:a16="http://schemas.microsoft.com/office/drawing/2014/main" xmlns="" id="{E05C59A9-B1BF-4AC6-B2BB-22EE2CA12203}"/>
              </a:ext>
            </a:extLst>
          </p:cNvPr>
          <p:cNvSpPr>
            <a:spLocks noGrp="1" noChangeArrowheads="1"/>
          </p:cNvSpPr>
          <p:nvPr>
            <p:ph type="body" sz="quarter" idx="20"/>
          </p:nvPr>
        </p:nvSpPr>
        <p:spPr>
          <a:xfrm>
            <a:off x="2904665" y="4864379"/>
            <a:ext cx="2051050" cy="622207"/>
          </a:xfrm>
        </p:spPr>
        <p:txBody>
          <a:bodyPr>
            <a:normAutofit/>
          </a:bodyPr>
          <a:lstStyle/>
          <a:p>
            <a:r>
              <a:rPr lang="en-GB" altLang="en-US" sz="1600" dirty="0"/>
              <a:t>Material being worked</a:t>
            </a:r>
          </a:p>
          <a:p>
            <a:endParaRPr lang="en-GB" altLang="en-US" sz="1600" dirty="0"/>
          </a:p>
        </p:txBody>
      </p:sp>
      <p:sp>
        <p:nvSpPr>
          <p:cNvPr id="30733" name="Slide Number Placeholder 33">
            <a:extLst>
              <a:ext uri="{FF2B5EF4-FFF2-40B4-BE49-F238E27FC236}">
                <a16:creationId xmlns:a16="http://schemas.microsoft.com/office/drawing/2014/main" xmlns="" id="{A6A31F02-4024-465B-A4F8-2DA7792D1D4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F48ED358-431C-471B-9BCE-9859661B7490}" type="slidenum">
              <a:rPr lang="en-GB" altLang="en-US">
                <a:solidFill>
                  <a:schemeClr val="bg1"/>
                </a:solidFill>
              </a:rPr>
              <a:pPr fontAlgn="base">
                <a:spcBef>
                  <a:spcPct val="0"/>
                </a:spcBef>
                <a:spcAft>
                  <a:spcPct val="0"/>
                </a:spcAft>
              </a:pPr>
              <a:t>8</a:t>
            </a:fld>
            <a:endParaRPr lang="en-GB" altLang="en-US">
              <a:solidFill>
                <a:schemeClr val="bg1"/>
              </a:solidFill>
            </a:endParaRPr>
          </a:p>
        </p:txBody>
      </p:sp>
      <p:grpSp>
        <p:nvGrpSpPr>
          <p:cNvPr id="30738" name="Group 30737">
            <a:extLst>
              <a:ext uri="{FF2B5EF4-FFF2-40B4-BE49-F238E27FC236}">
                <a16:creationId xmlns:a16="http://schemas.microsoft.com/office/drawing/2014/main" xmlns="" id="{13EE145F-7568-4CED-A981-0C0E530BE474}"/>
              </a:ext>
            </a:extLst>
          </p:cNvPr>
          <p:cNvGrpSpPr/>
          <p:nvPr/>
        </p:nvGrpSpPr>
        <p:grpSpPr>
          <a:xfrm>
            <a:off x="5730389" y="555625"/>
            <a:ext cx="5102318" cy="3631695"/>
            <a:chOff x="5599019" y="1002124"/>
            <a:chExt cx="5102318" cy="3631695"/>
          </a:xfrm>
        </p:grpSpPr>
        <p:grpSp>
          <p:nvGrpSpPr>
            <p:cNvPr id="30736" name="Group 30735">
              <a:extLst>
                <a:ext uri="{FF2B5EF4-FFF2-40B4-BE49-F238E27FC236}">
                  <a16:creationId xmlns:a16="http://schemas.microsoft.com/office/drawing/2014/main" xmlns="" id="{BC1C178C-9E1C-40C1-A4F0-BB7E0DCC4052}"/>
                </a:ext>
              </a:extLst>
            </p:cNvPr>
            <p:cNvGrpSpPr/>
            <p:nvPr/>
          </p:nvGrpSpPr>
          <p:grpSpPr>
            <a:xfrm>
              <a:off x="5884861" y="1344264"/>
              <a:ext cx="4816476" cy="3289555"/>
              <a:chOff x="5884861" y="1344264"/>
              <a:chExt cx="4816476" cy="3289555"/>
            </a:xfrm>
          </p:grpSpPr>
          <p:grpSp>
            <p:nvGrpSpPr>
              <p:cNvPr id="9" name="Group 8">
                <a:extLst>
                  <a:ext uri="{FF2B5EF4-FFF2-40B4-BE49-F238E27FC236}">
                    <a16:creationId xmlns:a16="http://schemas.microsoft.com/office/drawing/2014/main" xmlns="" id="{4D4CAAEC-8F1A-4916-BE0E-B48A15B25173}"/>
                  </a:ext>
                </a:extLst>
              </p:cNvPr>
              <p:cNvGrpSpPr/>
              <p:nvPr/>
            </p:nvGrpSpPr>
            <p:grpSpPr>
              <a:xfrm>
                <a:off x="6245225" y="1376363"/>
                <a:ext cx="4456112" cy="3157538"/>
                <a:chOff x="6245225" y="1376363"/>
                <a:chExt cx="4456112" cy="3157538"/>
              </a:xfrm>
            </p:grpSpPr>
            <p:grpSp>
              <p:nvGrpSpPr>
                <p:cNvPr id="6" name="Group 5">
                  <a:extLst>
                    <a:ext uri="{FF2B5EF4-FFF2-40B4-BE49-F238E27FC236}">
                      <a16:creationId xmlns:a16="http://schemas.microsoft.com/office/drawing/2014/main" xmlns="" id="{64515C13-E7ED-4AB3-AE4D-F00DAD766F7A}"/>
                    </a:ext>
                  </a:extLst>
                </p:cNvPr>
                <p:cNvGrpSpPr/>
                <p:nvPr/>
              </p:nvGrpSpPr>
              <p:grpSpPr>
                <a:xfrm>
                  <a:off x="6245225" y="1376363"/>
                  <a:ext cx="4456112" cy="3157538"/>
                  <a:chOff x="6245225" y="1376363"/>
                  <a:chExt cx="4456112" cy="3157538"/>
                </a:xfrm>
              </p:grpSpPr>
              <p:cxnSp>
                <p:nvCxnSpPr>
                  <p:cNvPr id="3" name="Straight Connector 2">
                    <a:extLst>
                      <a:ext uri="{FF2B5EF4-FFF2-40B4-BE49-F238E27FC236}">
                        <a16:creationId xmlns:a16="http://schemas.microsoft.com/office/drawing/2014/main" xmlns="" id="{D245516D-DE2B-4963-96FC-628123024EAB}"/>
                      </a:ext>
                    </a:extLst>
                  </p:cNvPr>
                  <p:cNvCxnSpPr/>
                  <p:nvPr/>
                </p:nvCxnSpPr>
                <p:spPr>
                  <a:xfrm>
                    <a:off x="6245225" y="1376363"/>
                    <a:ext cx="0" cy="3157537"/>
                  </a:xfrm>
                  <a:prstGeom prst="line">
                    <a:avLst/>
                  </a:prstGeom>
                  <a:ln w="34925"/>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xmlns="" id="{9FC5A912-14BB-4D8C-AFC7-28C64F9AE46B}"/>
                      </a:ext>
                    </a:extLst>
                  </p:cNvPr>
                  <p:cNvCxnSpPr>
                    <a:cxnSpLocks/>
                  </p:cNvCxnSpPr>
                  <p:nvPr/>
                </p:nvCxnSpPr>
                <p:spPr>
                  <a:xfrm flipH="1">
                    <a:off x="6245226" y="4533901"/>
                    <a:ext cx="4456111" cy="0"/>
                  </a:xfrm>
                  <a:prstGeom prst="line">
                    <a:avLst/>
                  </a:prstGeom>
                  <a:ln w="34925"/>
                </p:spPr>
                <p:style>
                  <a:lnRef idx="3">
                    <a:schemeClr val="accent1"/>
                  </a:lnRef>
                  <a:fillRef idx="0">
                    <a:schemeClr val="accent1"/>
                  </a:fillRef>
                  <a:effectRef idx="2">
                    <a:schemeClr val="accent1"/>
                  </a:effectRef>
                  <a:fontRef idx="minor">
                    <a:schemeClr val="tx1"/>
                  </a:fontRef>
                </p:style>
              </p:cxnSp>
            </p:grpSp>
            <p:cxnSp>
              <p:nvCxnSpPr>
                <p:cNvPr id="8" name="Straight Connector 7">
                  <a:extLst>
                    <a:ext uri="{FF2B5EF4-FFF2-40B4-BE49-F238E27FC236}">
                      <a16:creationId xmlns:a16="http://schemas.microsoft.com/office/drawing/2014/main" xmlns="" id="{B0E663A8-0A52-4B30-A1E4-1F2468D8BC90}"/>
                    </a:ext>
                  </a:extLst>
                </p:cNvPr>
                <p:cNvCxnSpPr/>
                <p:nvPr/>
              </p:nvCxnSpPr>
              <p:spPr>
                <a:xfrm>
                  <a:off x="6245225" y="1501775"/>
                  <a:ext cx="438467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9" name="Straight Connector 38">
                  <a:extLst>
                    <a:ext uri="{FF2B5EF4-FFF2-40B4-BE49-F238E27FC236}">
                      <a16:creationId xmlns:a16="http://schemas.microsoft.com/office/drawing/2014/main" xmlns="" id="{8DD94527-2603-48DF-BB46-9F6E7E6CD4DC}"/>
                    </a:ext>
                  </a:extLst>
                </p:cNvPr>
                <p:cNvCxnSpPr/>
                <p:nvPr/>
              </p:nvCxnSpPr>
              <p:spPr>
                <a:xfrm>
                  <a:off x="6245225" y="1978025"/>
                  <a:ext cx="438467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xmlns="" id="{1F62B038-9B56-4ED4-87A7-12E749AA43C1}"/>
                    </a:ext>
                  </a:extLst>
                </p:cNvPr>
                <p:cNvCxnSpPr/>
                <p:nvPr/>
              </p:nvCxnSpPr>
              <p:spPr>
                <a:xfrm>
                  <a:off x="6245225" y="2492375"/>
                  <a:ext cx="438467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xmlns="" id="{BD4D1559-EAEE-41A9-8937-1A2804E7E45A}"/>
                    </a:ext>
                  </a:extLst>
                </p:cNvPr>
                <p:cNvCxnSpPr/>
                <p:nvPr/>
              </p:nvCxnSpPr>
              <p:spPr>
                <a:xfrm>
                  <a:off x="6245225" y="3008313"/>
                  <a:ext cx="438467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xmlns="" id="{D15E05D4-D3D6-4A31-8018-2CFFF67EF57A}"/>
                    </a:ext>
                  </a:extLst>
                </p:cNvPr>
                <p:cNvCxnSpPr/>
                <p:nvPr/>
              </p:nvCxnSpPr>
              <p:spPr>
                <a:xfrm>
                  <a:off x="6278562" y="3532188"/>
                  <a:ext cx="438467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xmlns="" id="{C6732576-9005-4545-ABBF-1479B81185CF}"/>
                    </a:ext>
                  </a:extLst>
                </p:cNvPr>
                <p:cNvCxnSpPr/>
                <p:nvPr/>
              </p:nvCxnSpPr>
              <p:spPr>
                <a:xfrm>
                  <a:off x="6278562" y="4065588"/>
                  <a:ext cx="4384675"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30734" name="Group 30733">
                <a:extLst>
                  <a:ext uri="{FF2B5EF4-FFF2-40B4-BE49-F238E27FC236}">
                    <a16:creationId xmlns:a16="http://schemas.microsoft.com/office/drawing/2014/main" xmlns="" id="{2B282EEF-3CD7-4D9E-85DF-4B4A7B956D6A}"/>
                  </a:ext>
                </a:extLst>
              </p:cNvPr>
              <p:cNvGrpSpPr/>
              <p:nvPr/>
            </p:nvGrpSpPr>
            <p:grpSpPr>
              <a:xfrm>
                <a:off x="7210425" y="1838288"/>
                <a:ext cx="2475858" cy="2259087"/>
                <a:chOff x="7210425" y="1838288"/>
                <a:chExt cx="2475858" cy="2259087"/>
              </a:xfrm>
            </p:grpSpPr>
            <p:cxnSp>
              <p:nvCxnSpPr>
                <p:cNvPr id="49" name="Straight Connector 48">
                  <a:extLst>
                    <a:ext uri="{FF2B5EF4-FFF2-40B4-BE49-F238E27FC236}">
                      <a16:creationId xmlns:a16="http://schemas.microsoft.com/office/drawing/2014/main" xmlns="" id="{5E8A5D8B-2223-49C9-9880-7E59792DB5E3}"/>
                    </a:ext>
                  </a:extLst>
                </p:cNvPr>
                <p:cNvCxnSpPr>
                  <a:cxnSpLocks/>
                </p:cNvCxnSpPr>
                <p:nvPr/>
              </p:nvCxnSpPr>
              <p:spPr>
                <a:xfrm>
                  <a:off x="8446782" y="1838288"/>
                  <a:ext cx="0" cy="169200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50" name="Straight Connector 49">
                  <a:extLst>
                    <a:ext uri="{FF2B5EF4-FFF2-40B4-BE49-F238E27FC236}">
                      <a16:creationId xmlns:a16="http://schemas.microsoft.com/office/drawing/2014/main" xmlns="" id="{288A4C09-6356-4E0E-B0F2-6019742EA38A}"/>
                    </a:ext>
                  </a:extLst>
                </p:cNvPr>
                <p:cNvCxnSpPr>
                  <a:cxnSpLocks/>
                </p:cNvCxnSpPr>
                <p:nvPr/>
              </p:nvCxnSpPr>
              <p:spPr>
                <a:xfrm>
                  <a:off x="9542157" y="1900201"/>
                  <a:ext cx="0" cy="1116000"/>
                </a:xfrm>
                <a:prstGeom prst="line">
                  <a:avLst/>
                </a:prstGeom>
                <a:ln w="57150"/>
              </p:spPr>
              <p:style>
                <a:lnRef idx="1">
                  <a:schemeClr val="accent5"/>
                </a:lnRef>
                <a:fillRef idx="0">
                  <a:schemeClr val="accent5"/>
                </a:fillRef>
                <a:effectRef idx="0">
                  <a:schemeClr val="accent5"/>
                </a:effectRef>
                <a:fontRef idx="minor">
                  <a:schemeClr val="tx1"/>
                </a:fontRef>
              </p:style>
            </p:cxnSp>
            <p:grpSp>
              <p:nvGrpSpPr>
                <p:cNvPr id="30720" name="Group 30719">
                  <a:extLst>
                    <a:ext uri="{FF2B5EF4-FFF2-40B4-BE49-F238E27FC236}">
                      <a16:creationId xmlns:a16="http://schemas.microsoft.com/office/drawing/2014/main" xmlns="" id="{EFFFD704-6532-4287-8F84-10995D60FFBB}"/>
                    </a:ext>
                  </a:extLst>
                </p:cNvPr>
                <p:cNvGrpSpPr/>
                <p:nvPr/>
              </p:nvGrpSpPr>
              <p:grpSpPr>
                <a:xfrm>
                  <a:off x="7210425" y="2873375"/>
                  <a:ext cx="274332" cy="1224000"/>
                  <a:chOff x="7210425" y="2873375"/>
                  <a:chExt cx="274332" cy="1224000"/>
                </a:xfrm>
              </p:grpSpPr>
              <p:cxnSp>
                <p:nvCxnSpPr>
                  <p:cNvPr id="17" name="Straight Connector 16">
                    <a:extLst>
                      <a:ext uri="{FF2B5EF4-FFF2-40B4-BE49-F238E27FC236}">
                        <a16:creationId xmlns:a16="http://schemas.microsoft.com/office/drawing/2014/main" xmlns="" id="{1489152B-C3F7-4CC6-89E8-3F8CFBA572F7}"/>
                      </a:ext>
                    </a:extLst>
                  </p:cNvPr>
                  <p:cNvCxnSpPr>
                    <a:cxnSpLocks/>
                  </p:cNvCxnSpPr>
                  <p:nvPr/>
                </p:nvCxnSpPr>
                <p:spPr>
                  <a:xfrm>
                    <a:off x="7341882" y="2873375"/>
                    <a:ext cx="0" cy="122400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51" name="Straight Connector 50">
                    <a:extLst>
                      <a:ext uri="{FF2B5EF4-FFF2-40B4-BE49-F238E27FC236}">
                        <a16:creationId xmlns:a16="http://schemas.microsoft.com/office/drawing/2014/main" xmlns="" id="{8560B2FD-4DA9-4279-AC20-EDCDCF5C2D03}"/>
                      </a:ext>
                    </a:extLst>
                  </p:cNvPr>
                  <p:cNvCxnSpPr>
                    <a:cxnSpLocks/>
                  </p:cNvCxnSpPr>
                  <p:nvPr/>
                </p:nvCxnSpPr>
                <p:spPr>
                  <a:xfrm>
                    <a:off x="7210425" y="3386138"/>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xmlns="" id="{21E247FB-3181-48F6-A223-4069195DA395}"/>
                      </a:ext>
                    </a:extLst>
                  </p:cNvPr>
                  <p:cNvCxnSpPr>
                    <a:cxnSpLocks/>
                  </p:cNvCxnSpPr>
                  <p:nvPr/>
                </p:nvCxnSpPr>
                <p:spPr>
                  <a:xfrm>
                    <a:off x="7353300" y="3509963"/>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grpSp>
            <p:cxnSp>
              <p:nvCxnSpPr>
                <p:cNvPr id="60" name="Straight Connector 59">
                  <a:extLst>
                    <a:ext uri="{FF2B5EF4-FFF2-40B4-BE49-F238E27FC236}">
                      <a16:creationId xmlns:a16="http://schemas.microsoft.com/office/drawing/2014/main" xmlns="" id="{F437779D-E574-4924-8B96-B7F76D269434}"/>
                    </a:ext>
                  </a:extLst>
                </p:cNvPr>
                <p:cNvCxnSpPr>
                  <a:cxnSpLocks/>
                </p:cNvCxnSpPr>
                <p:nvPr/>
              </p:nvCxnSpPr>
              <p:spPr>
                <a:xfrm>
                  <a:off x="8459451" y="2919030"/>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62" name="Straight Connector 61">
                  <a:extLst>
                    <a:ext uri="{FF2B5EF4-FFF2-40B4-BE49-F238E27FC236}">
                      <a16:creationId xmlns:a16="http://schemas.microsoft.com/office/drawing/2014/main" xmlns="" id="{7BDED34C-8A3B-49FB-9610-16B16423B28E}"/>
                    </a:ext>
                  </a:extLst>
                </p:cNvPr>
                <p:cNvCxnSpPr>
                  <a:cxnSpLocks/>
                </p:cNvCxnSpPr>
                <p:nvPr/>
              </p:nvCxnSpPr>
              <p:spPr>
                <a:xfrm>
                  <a:off x="8316576" y="3385755"/>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xmlns="" id="{27DA4C92-4145-43FF-BF18-555D262CE509}"/>
                    </a:ext>
                  </a:extLst>
                </p:cNvPr>
                <p:cNvCxnSpPr>
                  <a:cxnSpLocks/>
                </p:cNvCxnSpPr>
                <p:nvPr/>
              </p:nvCxnSpPr>
              <p:spPr>
                <a:xfrm>
                  <a:off x="9373851" y="3481005"/>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xmlns="" id="{862C4333-C910-4C4D-BF11-1F93C59E36D2}"/>
                    </a:ext>
                  </a:extLst>
                </p:cNvPr>
                <p:cNvCxnSpPr>
                  <a:cxnSpLocks/>
                </p:cNvCxnSpPr>
                <p:nvPr/>
              </p:nvCxnSpPr>
              <p:spPr>
                <a:xfrm>
                  <a:off x="9554826" y="2614230"/>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grpSp>
          <p:sp>
            <p:nvSpPr>
              <p:cNvPr id="30735" name="TextBox 30734">
                <a:extLst>
                  <a:ext uri="{FF2B5EF4-FFF2-40B4-BE49-F238E27FC236}">
                    <a16:creationId xmlns:a16="http://schemas.microsoft.com/office/drawing/2014/main" xmlns="" id="{0945F410-38A6-4685-AC1E-2A350DF07535}"/>
                  </a:ext>
                </a:extLst>
              </p:cNvPr>
              <p:cNvSpPr txBox="1"/>
              <p:nvPr/>
            </p:nvSpPr>
            <p:spPr>
              <a:xfrm>
                <a:off x="5884861" y="1344264"/>
                <a:ext cx="401639" cy="276999"/>
              </a:xfrm>
              <a:prstGeom prst="rect">
                <a:avLst/>
              </a:prstGeom>
              <a:noFill/>
            </p:spPr>
            <p:txBody>
              <a:bodyPr wrap="square" rtlCol="0">
                <a:spAutoFit/>
              </a:bodyPr>
              <a:lstStyle/>
              <a:p>
                <a:r>
                  <a:rPr lang="en-GB" sz="1200" b="1" dirty="0">
                    <a:solidFill>
                      <a:schemeClr val="bg1"/>
                    </a:solidFill>
                  </a:rPr>
                  <a:t>30</a:t>
                </a:r>
              </a:p>
            </p:txBody>
          </p:sp>
          <p:sp>
            <p:nvSpPr>
              <p:cNvPr id="67" name="TextBox 66">
                <a:extLst>
                  <a:ext uri="{FF2B5EF4-FFF2-40B4-BE49-F238E27FC236}">
                    <a16:creationId xmlns:a16="http://schemas.microsoft.com/office/drawing/2014/main" xmlns="" id="{A82A08D3-4F19-462A-A184-2064602E4795}"/>
                  </a:ext>
                </a:extLst>
              </p:cNvPr>
              <p:cNvSpPr txBox="1"/>
              <p:nvPr/>
            </p:nvSpPr>
            <p:spPr>
              <a:xfrm>
                <a:off x="5899151" y="1820476"/>
                <a:ext cx="401639" cy="276999"/>
              </a:xfrm>
              <a:prstGeom prst="rect">
                <a:avLst/>
              </a:prstGeom>
              <a:noFill/>
            </p:spPr>
            <p:txBody>
              <a:bodyPr wrap="square" rtlCol="0">
                <a:spAutoFit/>
              </a:bodyPr>
              <a:lstStyle/>
              <a:p>
                <a:r>
                  <a:rPr lang="en-GB" sz="1200" b="1" dirty="0">
                    <a:solidFill>
                      <a:schemeClr val="bg1"/>
                    </a:solidFill>
                  </a:rPr>
                  <a:t>25</a:t>
                </a:r>
              </a:p>
            </p:txBody>
          </p:sp>
          <p:sp>
            <p:nvSpPr>
              <p:cNvPr id="68" name="TextBox 67">
                <a:extLst>
                  <a:ext uri="{FF2B5EF4-FFF2-40B4-BE49-F238E27FC236}">
                    <a16:creationId xmlns:a16="http://schemas.microsoft.com/office/drawing/2014/main" xmlns="" id="{260D5CFC-DB72-4D94-8032-B36B0C090E3F}"/>
                  </a:ext>
                </a:extLst>
              </p:cNvPr>
              <p:cNvSpPr txBox="1"/>
              <p:nvPr/>
            </p:nvSpPr>
            <p:spPr>
              <a:xfrm>
                <a:off x="5887460" y="2344350"/>
                <a:ext cx="401639" cy="276999"/>
              </a:xfrm>
              <a:prstGeom prst="rect">
                <a:avLst/>
              </a:prstGeom>
              <a:noFill/>
            </p:spPr>
            <p:txBody>
              <a:bodyPr wrap="square" rtlCol="0">
                <a:spAutoFit/>
              </a:bodyPr>
              <a:lstStyle/>
              <a:p>
                <a:r>
                  <a:rPr lang="en-GB" sz="1200" b="1" dirty="0">
                    <a:solidFill>
                      <a:schemeClr val="bg1"/>
                    </a:solidFill>
                  </a:rPr>
                  <a:t>20</a:t>
                </a:r>
              </a:p>
            </p:txBody>
          </p:sp>
          <p:sp>
            <p:nvSpPr>
              <p:cNvPr id="69" name="TextBox 68">
                <a:extLst>
                  <a:ext uri="{FF2B5EF4-FFF2-40B4-BE49-F238E27FC236}">
                    <a16:creationId xmlns:a16="http://schemas.microsoft.com/office/drawing/2014/main" xmlns="" id="{DDBE2C11-64AD-4ED2-9E0B-6526F4A37CA6}"/>
                  </a:ext>
                </a:extLst>
              </p:cNvPr>
              <p:cNvSpPr txBox="1"/>
              <p:nvPr/>
            </p:nvSpPr>
            <p:spPr>
              <a:xfrm>
                <a:off x="5903916" y="2858696"/>
                <a:ext cx="401639" cy="276999"/>
              </a:xfrm>
              <a:prstGeom prst="rect">
                <a:avLst/>
              </a:prstGeom>
              <a:noFill/>
            </p:spPr>
            <p:txBody>
              <a:bodyPr wrap="square" rtlCol="0">
                <a:spAutoFit/>
              </a:bodyPr>
              <a:lstStyle/>
              <a:p>
                <a:r>
                  <a:rPr lang="en-GB" sz="1200" b="1" dirty="0">
                    <a:solidFill>
                      <a:schemeClr val="bg1"/>
                    </a:solidFill>
                  </a:rPr>
                  <a:t>15</a:t>
                </a:r>
              </a:p>
            </p:txBody>
          </p:sp>
          <p:sp>
            <p:nvSpPr>
              <p:cNvPr id="70" name="TextBox 69">
                <a:extLst>
                  <a:ext uri="{FF2B5EF4-FFF2-40B4-BE49-F238E27FC236}">
                    <a16:creationId xmlns:a16="http://schemas.microsoft.com/office/drawing/2014/main" xmlns="" id="{4FF25D0C-61CB-4335-9559-5F7B29018046}"/>
                  </a:ext>
                </a:extLst>
              </p:cNvPr>
              <p:cNvSpPr txBox="1"/>
              <p:nvPr/>
            </p:nvSpPr>
            <p:spPr>
              <a:xfrm>
                <a:off x="5894115" y="3383390"/>
                <a:ext cx="401639" cy="276999"/>
              </a:xfrm>
              <a:prstGeom prst="rect">
                <a:avLst/>
              </a:prstGeom>
              <a:noFill/>
            </p:spPr>
            <p:txBody>
              <a:bodyPr wrap="square" rtlCol="0">
                <a:spAutoFit/>
              </a:bodyPr>
              <a:lstStyle/>
              <a:p>
                <a:r>
                  <a:rPr lang="en-GB" sz="1200" b="1" dirty="0">
                    <a:solidFill>
                      <a:schemeClr val="bg1"/>
                    </a:solidFill>
                  </a:rPr>
                  <a:t>10</a:t>
                </a:r>
              </a:p>
            </p:txBody>
          </p:sp>
          <p:sp>
            <p:nvSpPr>
              <p:cNvPr id="71" name="TextBox 70">
                <a:extLst>
                  <a:ext uri="{FF2B5EF4-FFF2-40B4-BE49-F238E27FC236}">
                    <a16:creationId xmlns:a16="http://schemas.microsoft.com/office/drawing/2014/main" xmlns="" id="{BA6AECB5-143F-4EFA-8DBF-2A1278F3723B}"/>
                  </a:ext>
                </a:extLst>
              </p:cNvPr>
              <p:cNvSpPr txBox="1"/>
              <p:nvPr/>
            </p:nvSpPr>
            <p:spPr>
              <a:xfrm>
                <a:off x="5894115" y="3907264"/>
                <a:ext cx="401639" cy="276999"/>
              </a:xfrm>
              <a:prstGeom prst="rect">
                <a:avLst/>
              </a:prstGeom>
              <a:noFill/>
            </p:spPr>
            <p:txBody>
              <a:bodyPr wrap="square" rtlCol="0">
                <a:spAutoFit/>
              </a:bodyPr>
              <a:lstStyle/>
              <a:p>
                <a:r>
                  <a:rPr lang="en-GB" sz="1200" b="1" dirty="0">
                    <a:solidFill>
                      <a:schemeClr val="bg1"/>
                    </a:solidFill>
                  </a:rPr>
                  <a:t>  5</a:t>
                </a:r>
              </a:p>
            </p:txBody>
          </p:sp>
          <p:sp>
            <p:nvSpPr>
              <p:cNvPr id="72" name="TextBox 71">
                <a:extLst>
                  <a:ext uri="{FF2B5EF4-FFF2-40B4-BE49-F238E27FC236}">
                    <a16:creationId xmlns:a16="http://schemas.microsoft.com/office/drawing/2014/main" xmlns="" id="{0968E8F2-D61A-49A6-9BF2-9BF7857D487E}"/>
                  </a:ext>
                </a:extLst>
              </p:cNvPr>
              <p:cNvSpPr txBox="1"/>
              <p:nvPr/>
            </p:nvSpPr>
            <p:spPr>
              <a:xfrm>
                <a:off x="5908405" y="4356820"/>
                <a:ext cx="401639" cy="276999"/>
              </a:xfrm>
              <a:prstGeom prst="rect">
                <a:avLst/>
              </a:prstGeom>
              <a:noFill/>
            </p:spPr>
            <p:txBody>
              <a:bodyPr wrap="square" rtlCol="0">
                <a:spAutoFit/>
              </a:bodyPr>
              <a:lstStyle/>
              <a:p>
                <a:r>
                  <a:rPr lang="en-GB" sz="1200" b="1" dirty="0">
                    <a:solidFill>
                      <a:schemeClr val="bg1"/>
                    </a:solidFill>
                  </a:rPr>
                  <a:t>  0</a:t>
                </a:r>
              </a:p>
            </p:txBody>
          </p:sp>
        </p:grpSp>
        <p:sp>
          <p:nvSpPr>
            <p:cNvPr id="30737" name="TextBox 30736">
              <a:extLst>
                <a:ext uri="{FF2B5EF4-FFF2-40B4-BE49-F238E27FC236}">
                  <a16:creationId xmlns:a16="http://schemas.microsoft.com/office/drawing/2014/main" xmlns="" id="{341C4E85-20B0-441B-9163-AEE8D376B947}"/>
                </a:ext>
              </a:extLst>
            </p:cNvPr>
            <p:cNvSpPr txBox="1"/>
            <p:nvPr/>
          </p:nvSpPr>
          <p:spPr>
            <a:xfrm rot="16200000">
              <a:off x="4248441" y="2352702"/>
              <a:ext cx="2993544" cy="292388"/>
            </a:xfrm>
            <a:prstGeom prst="rect">
              <a:avLst/>
            </a:prstGeom>
            <a:noFill/>
          </p:spPr>
          <p:txBody>
            <a:bodyPr wrap="square" rtlCol="0">
              <a:spAutoFit/>
            </a:bodyPr>
            <a:lstStyle/>
            <a:p>
              <a:r>
                <a:rPr lang="en-GB" sz="1300" b="1" dirty="0">
                  <a:solidFill>
                    <a:schemeClr val="bg1"/>
                  </a:solidFill>
                </a:rPr>
                <a:t>Vibration Magnitude (m/s</a:t>
              </a:r>
              <a:r>
                <a:rPr lang="en-GB" sz="1300" b="1" baseline="30000" dirty="0">
                  <a:solidFill>
                    <a:schemeClr val="bg1"/>
                  </a:solidFill>
                </a:rPr>
                <a:t>2</a:t>
              </a:r>
              <a:r>
                <a:rPr lang="en-GB" sz="1300" b="1" dirty="0">
                  <a:solidFill>
                    <a:schemeClr val="bg1"/>
                  </a:solidFill>
                </a:rPr>
                <a:t>)</a:t>
              </a:r>
            </a:p>
          </p:txBody>
        </p:sp>
        <p:sp>
          <p:nvSpPr>
            <p:cNvPr id="75" name="TextBox 74">
              <a:extLst>
                <a:ext uri="{FF2B5EF4-FFF2-40B4-BE49-F238E27FC236}">
                  <a16:creationId xmlns:a16="http://schemas.microsoft.com/office/drawing/2014/main" xmlns="" id="{6EC7688E-9941-4444-BF7F-FC4743A52CE1}"/>
                </a:ext>
              </a:extLst>
            </p:cNvPr>
            <p:cNvSpPr txBox="1"/>
            <p:nvPr/>
          </p:nvSpPr>
          <p:spPr>
            <a:xfrm>
              <a:off x="6917970" y="2474914"/>
              <a:ext cx="845259" cy="461665"/>
            </a:xfrm>
            <a:prstGeom prst="rect">
              <a:avLst/>
            </a:prstGeom>
            <a:noFill/>
          </p:spPr>
          <p:txBody>
            <a:bodyPr wrap="square" rtlCol="0">
              <a:spAutoFit/>
            </a:bodyPr>
            <a:lstStyle/>
            <a:p>
              <a:pPr algn="ctr"/>
              <a:r>
                <a:rPr lang="en-GB" sz="1200" dirty="0">
                  <a:solidFill>
                    <a:schemeClr val="bg1"/>
                  </a:solidFill>
                </a:rPr>
                <a:t>Impact drill</a:t>
              </a:r>
            </a:p>
          </p:txBody>
        </p:sp>
        <p:sp>
          <p:nvSpPr>
            <p:cNvPr id="76" name="TextBox 75">
              <a:extLst>
                <a:ext uri="{FF2B5EF4-FFF2-40B4-BE49-F238E27FC236}">
                  <a16:creationId xmlns:a16="http://schemas.microsoft.com/office/drawing/2014/main" xmlns="" id="{C2EAF33C-1326-442D-A269-248BAD84F566}"/>
                </a:ext>
              </a:extLst>
            </p:cNvPr>
            <p:cNvSpPr txBox="1"/>
            <p:nvPr/>
          </p:nvSpPr>
          <p:spPr>
            <a:xfrm>
              <a:off x="9119527" y="1729915"/>
              <a:ext cx="845259" cy="276999"/>
            </a:xfrm>
            <a:prstGeom prst="rect">
              <a:avLst/>
            </a:prstGeom>
            <a:noFill/>
          </p:spPr>
          <p:txBody>
            <a:bodyPr wrap="square" rtlCol="0">
              <a:spAutoFit/>
            </a:bodyPr>
            <a:lstStyle/>
            <a:p>
              <a:pPr algn="ctr"/>
              <a:r>
                <a:rPr lang="en-GB" sz="1200" dirty="0">
                  <a:solidFill>
                    <a:schemeClr val="bg1"/>
                  </a:solidFill>
                </a:rPr>
                <a:t>rock drill</a:t>
              </a:r>
            </a:p>
          </p:txBody>
        </p:sp>
        <p:sp>
          <p:nvSpPr>
            <p:cNvPr id="77" name="TextBox 76">
              <a:extLst>
                <a:ext uri="{FF2B5EF4-FFF2-40B4-BE49-F238E27FC236}">
                  <a16:creationId xmlns:a16="http://schemas.microsoft.com/office/drawing/2014/main" xmlns="" id="{7DC0C307-0C3E-4BDF-961C-A07E021C8C72}"/>
                </a:ext>
              </a:extLst>
            </p:cNvPr>
            <p:cNvSpPr txBox="1"/>
            <p:nvPr/>
          </p:nvSpPr>
          <p:spPr>
            <a:xfrm>
              <a:off x="7973041" y="1436766"/>
              <a:ext cx="929041" cy="461665"/>
            </a:xfrm>
            <a:prstGeom prst="rect">
              <a:avLst/>
            </a:prstGeom>
            <a:noFill/>
          </p:spPr>
          <p:txBody>
            <a:bodyPr wrap="square" rtlCol="0">
              <a:spAutoFit/>
            </a:bodyPr>
            <a:lstStyle/>
            <a:p>
              <a:pPr algn="ctr"/>
              <a:r>
                <a:rPr lang="en-GB" sz="1200" dirty="0">
                  <a:solidFill>
                    <a:schemeClr val="bg1"/>
                  </a:solidFill>
                </a:rPr>
                <a:t>Chipping hammer A</a:t>
              </a:r>
            </a:p>
          </p:txBody>
        </p:sp>
      </p:grpSp>
      <p:grpSp>
        <p:nvGrpSpPr>
          <p:cNvPr id="30741" name="Group 30740">
            <a:extLst>
              <a:ext uri="{FF2B5EF4-FFF2-40B4-BE49-F238E27FC236}">
                <a16:creationId xmlns:a16="http://schemas.microsoft.com/office/drawing/2014/main" xmlns="" id="{C7AA25E3-155A-4E7F-8507-9BD3E28510A9}"/>
              </a:ext>
            </a:extLst>
          </p:cNvPr>
          <p:cNvGrpSpPr/>
          <p:nvPr/>
        </p:nvGrpSpPr>
        <p:grpSpPr>
          <a:xfrm>
            <a:off x="6355906" y="4736665"/>
            <a:ext cx="2520441" cy="1272131"/>
            <a:chOff x="7368295" y="5004844"/>
            <a:chExt cx="2520441" cy="1272131"/>
          </a:xfrm>
        </p:grpSpPr>
        <p:cxnSp>
          <p:nvCxnSpPr>
            <p:cNvPr id="57" name="Straight Connector 56">
              <a:extLst>
                <a:ext uri="{FF2B5EF4-FFF2-40B4-BE49-F238E27FC236}">
                  <a16:creationId xmlns:a16="http://schemas.microsoft.com/office/drawing/2014/main" xmlns="" id="{A34EE410-FBD7-4029-88A8-385027186146}"/>
                </a:ext>
              </a:extLst>
            </p:cNvPr>
            <p:cNvCxnSpPr>
              <a:cxnSpLocks/>
            </p:cNvCxnSpPr>
            <p:nvPr/>
          </p:nvCxnSpPr>
          <p:spPr>
            <a:xfrm>
              <a:off x="8465190" y="5397500"/>
              <a:ext cx="0" cy="79200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xmlns="" id="{77ADAA1C-6159-4926-B729-DE97DD677707}"/>
                </a:ext>
              </a:extLst>
            </p:cNvPr>
            <p:cNvCxnSpPr>
              <a:cxnSpLocks/>
            </p:cNvCxnSpPr>
            <p:nvPr/>
          </p:nvCxnSpPr>
          <p:spPr>
            <a:xfrm>
              <a:off x="8345151" y="5595555"/>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59" name="Straight Connector 58">
              <a:extLst>
                <a:ext uri="{FF2B5EF4-FFF2-40B4-BE49-F238E27FC236}">
                  <a16:creationId xmlns:a16="http://schemas.microsoft.com/office/drawing/2014/main" xmlns="" id="{EBB74B5E-3060-40C2-A40C-18FE1E42154E}"/>
                </a:ext>
              </a:extLst>
            </p:cNvPr>
            <p:cNvCxnSpPr>
              <a:cxnSpLocks/>
            </p:cNvCxnSpPr>
            <p:nvPr/>
          </p:nvCxnSpPr>
          <p:spPr>
            <a:xfrm>
              <a:off x="8467083" y="5959035"/>
              <a:ext cx="131457" cy="0"/>
            </a:xfrm>
            <a:prstGeom prst="line">
              <a:avLst/>
            </a:prstGeom>
            <a:ln w="57150"/>
          </p:spPr>
          <p:style>
            <a:lnRef idx="1">
              <a:schemeClr val="accent5"/>
            </a:lnRef>
            <a:fillRef idx="0">
              <a:schemeClr val="accent5"/>
            </a:fillRef>
            <a:effectRef idx="0">
              <a:schemeClr val="accent5"/>
            </a:effectRef>
            <a:fontRef idx="minor">
              <a:schemeClr val="tx1"/>
            </a:fontRef>
          </p:style>
        </p:cxnSp>
        <p:sp>
          <p:nvSpPr>
            <p:cNvPr id="30739" name="Rectangle 30738">
              <a:extLst>
                <a:ext uri="{FF2B5EF4-FFF2-40B4-BE49-F238E27FC236}">
                  <a16:creationId xmlns:a16="http://schemas.microsoft.com/office/drawing/2014/main" xmlns="" id="{C0CFE27E-4EA8-42DB-B140-300B52063B1D}"/>
                </a:ext>
              </a:extLst>
            </p:cNvPr>
            <p:cNvSpPr/>
            <p:nvPr/>
          </p:nvSpPr>
          <p:spPr>
            <a:xfrm>
              <a:off x="7385691" y="5004844"/>
              <a:ext cx="2473031" cy="1272131"/>
            </a:xfrm>
            <a:prstGeom prst="rect">
              <a:avLst/>
            </a:prstGeom>
            <a:noFill/>
            <a:ln w="34925">
              <a:solidFill>
                <a:srgbClr val="2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740" name="TextBox 30739">
              <a:extLst>
                <a:ext uri="{FF2B5EF4-FFF2-40B4-BE49-F238E27FC236}">
                  <a16:creationId xmlns:a16="http://schemas.microsoft.com/office/drawing/2014/main" xmlns="" id="{9976931B-B27B-4965-86EA-C08AB1D920F9}"/>
                </a:ext>
              </a:extLst>
            </p:cNvPr>
            <p:cNvSpPr txBox="1"/>
            <p:nvPr/>
          </p:nvSpPr>
          <p:spPr>
            <a:xfrm>
              <a:off x="7368295" y="5004844"/>
              <a:ext cx="2490426" cy="430887"/>
            </a:xfrm>
            <a:prstGeom prst="rect">
              <a:avLst/>
            </a:prstGeom>
            <a:noFill/>
          </p:spPr>
          <p:txBody>
            <a:bodyPr wrap="square" rtlCol="0">
              <a:spAutoFit/>
            </a:bodyPr>
            <a:lstStyle/>
            <a:p>
              <a:pPr algn="ctr"/>
              <a:r>
                <a:rPr lang="en-GB" sz="1100" dirty="0">
                  <a:solidFill>
                    <a:schemeClr val="bg1"/>
                  </a:solidFill>
                </a:rPr>
                <a:t>Key</a:t>
              </a:r>
            </a:p>
            <a:p>
              <a:pPr algn="ctr"/>
              <a:r>
                <a:rPr lang="en-GB" sz="1000" dirty="0">
                  <a:solidFill>
                    <a:schemeClr val="bg1"/>
                  </a:solidFill>
                </a:rPr>
                <a:t>Range of vibration in intended use</a:t>
              </a:r>
            </a:p>
          </p:txBody>
        </p:sp>
        <p:sp>
          <p:nvSpPr>
            <p:cNvPr id="81" name="TextBox 80">
              <a:extLst>
                <a:ext uri="{FF2B5EF4-FFF2-40B4-BE49-F238E27FC236}">
                  <a16:creationId xmlns:a16="http://schemas.microsoft.com/office/drawing/2014/main" xmlns="" id="{043C29EE-8C8C-4357-918C-68DAA1E21939}"/>
                </a:ext>
              </a:extLst>
            </p:cNvPr>
            <p:cNvSpPr txBox="1"/>
            <p:nvPr/>
          </p:nvSpPr>
          <p:spPr>
            <a:xfrm>
              <a:off x="7652983" y="5393390"/>
              <a:ext cx="764465" cy="400110"/>
            </a:xfrm>
            <a:prstGeom prst="rect">
              <a:avLst/>
            </a:prstGeom>
            <a:noFill/>
          </p:spPr>
          <p:txBody>
            <a:bodyPr wrap="square" rtlCol="0">
              <a:spAutoFit/>
            </a:bodyPr>
            <a:lstStyle/>
            <a:p>
              <a:pPr algn="ctr"/>
              <a:r>
                <a:rPr lang="en-GB" sz="1000" dirty="0">
                  <a:solidFill>
                    <a:schemeClr val="bg1"/>
                  </a:solidFill>
                </a:rPr>
                <a:t>declared</a:t>
              </a:r>
            </a:p>
            <a:p>
              <a:pPr algn="ctr"/>
              <a:r>
                <a:rPr lang="en-GB" sz="1000" dirty="0">
                  <a:solidFill>
                    <a:schemeClr val="bg1"/>
                  </a:solidFill>
                </a:rPr>
                <a:t>emission</a:t>
              </a:r>
            </a:p>
          </p:txBody>
        </p:sp>
        <p:sp>
          <p:nvSpPr>
            <p:cNvPr id="82" name="TextBox 81">
              <a:extLst>
                <a:ext uri="{FF2B5EF4-FFF2-40B4-BE49-F238E27FC236}">
                  <a16:creationId xmlns:a16="http://schemas.microsoft.com/office/drawing/2014/main" xmlns="" id="{AA48703F-792C-42C0-9B16-5B097DE89575}"/>
                </a:ext>
              </a:extLst>
            </p:cNvPr>
            <p:cNvSpPr txBox="1"/>
            <p:nvPr/>
          </p:nvSpPr>
          <p:spPr>
            <a:xfrm>
              <a:off x="8583810" y="5811822"/>
              <a:ext cx="1304926" cy="400110"/>
            </a:xfrm>
            <a:prstGeom prst="rect">
              <a:avLst/>
            </a:prstGeom>
            <a:noFill/>
          </p:spPr>
          <p:txBody>
            <a:bodyPr wrap="square" rtlCol="0">
              <a:spAutoFit/>
            </a:bodyPr>
            <a:lstStyle/>
            <a:p>
              <a:r>
                <a:rPr lang="en-GB" sz="1000" dirty="0">
                  <a:solidFill>
                    <a:schemeClr val="bg1"/>
                  </a:solidFill>
                </a:rPr>
                <a:t>mean vibration in intended use</a:t>
              </a:r>
            </a:p>
          </p:txBody>
        </p:sp>
      </p:grpSp>
      <p:pic>
        <p:nvPicPr>
          <p:cNvPr id="84" name="Picture 10" descr="Image result for hse logo">
            <a:extLst>
              <a:ext uri="{FF2B5EF4-FFF2-40B4-BE49-F238E27FC236}">
                <a16:creationId xmlns:a16="http://schemas.microsoft.com/office/drawing/2014/main" xmlns="" id="{E491EB7A-E070-4FFC-82FF-6C3BABBE9E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5261" y="4998626"/>
            <a:ext cx="681617" cy="69223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
            <a:extLst>
              <a:ext uri="{FF2B5EF4-FFF2-40B4-BE49-F238E27FC236}">
                <a16:creationId xmlns:a16="http://schemas.microsoft.com/office/drawing/2014/main" xmlns="" id="{BDC3B226-9C20-42D6-A8D8-328DC2643BE1}"/>
              </a:ext>
            </a:extLst>
          </p:cNvPr>
          <p:cNvGrpSpPr>
            <a:grpSpLocks/>
          </p:cNvGrpSpPr>
          <p:nvPr/>
        </p:nvGrpSpPr>
        <p:grpSpPr bwMode="auto">
          <a:xfrm>
            <a:off x="1656106" y="806782"/>
            <a:ext cx="1008062" cy="1008062"/>
            <a:chOff x="1201721" y="4712672"/>
            <a:chExt cx="1008000" cy="1008000"/>
          </a:xfrm>
        </p:grpSpPr>
        <p:sp>
          <p:nvSpPr>
            <p:cNvPr id="74" name="Flowchart: Connector 73">
              <a:extLst>
                <a:ext uri="{FF2B5EF4-FFF2-40B4-BE49-F238E27FC236}">
                  <a16:creationId xmlns:a16="http://schemas.microsoft.com/office/drawing/2014/main" xmlns="" id="{28E6C476-2001-434D-9D20-C2EC84C7F3BA}"/>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8" name="Flowchart: Connector 77">
              <a:extLst>
                <a:ext uri="{FF2B5EF4-FFF2-40B4-BE49-F238E27FC236}">
                  <a16:creationId xmlns:a16="http://schemas.microsoft.com/office/drawing/2014/main" xmlns="" id="{04F8769B-1F9B-420A-8E18-6AD0450805A4}"/>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9" name="Flowchart: Connector 78">
              <a:extLst>
                <a:ext uri="{FF2B5EF4-FFF2-40B4-BE49-F238E27FC236}">
                  <a16:creationId xmlns:a16="http://schemas.microsoft.com/office/drawing/2014/main" xmlns="" id="{EB4FBD41-9AEB-4B61-8F14-B0CD5AC1640B}"/>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rPr>
                <a:t>01</a:t>
              </a:r>
            </a:p>
          </p:txBody>
        </p:sp>
      </p:grpSp>
      <p:grpSp>
        <p:nvGrpSpPr>
          <p:cNvPr id="80" name="Group 7">
            <a:extLst>
              <a:ext uri="{FF2B5EF4-FFF2-40B4-BE49-F238E27FC236}">
                <a16:creationId xmlns:a16="http://schemas.microsoft.com/office/drawing/2014/main" xmlns="" id="{E7F40F3F-ADF2-46BC-8D92-97AF48CBC8C5}"/>
              </a:ext>
            </a:extLst>
          </p:cNvPr>
          <p:cNvGrpSpPr>
            <a:grpSpLocks/>
          </p:cNvGrpSpPr>
          <p:nvPr/>
        </p:nvGrpSpPr>
        <p:grpSpPr bwMode="auto">
          <a:xfrm>
            <a:off x="1660359" y="2067943"/>
            <a:ext cx="1008062" cy="1008062"/>
            <a:chOff x="1201721" y="4712672"/>
            <a:chExt cx="1008000" cy="1008000"/>
          </a:xfrm>
        </p:grpSpPr>
        <p:sp>
          <p:nvSpPr>
            <p:cNvPr id="83" name="Flowchart: Connector 82">
              <a:extLst>
                <a:ext uri="{FF2B5EF4-FFF2-40B4-BE49-F238E27FC236}">
                  <a16:creationId xmlns:a16="http://schemas.microsoft.com/office/drawing/2014/main" xmlns="" id="{5F93F0CF-FBFE-46FC-A6E7-671645496351}"/>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5" name="Flowchart: Connector 84">
              <a:extLst>
                <a:ext uri="{FF2B5EF4-FFF2-40B4-BE49-F238E27FC236}">
                  <a16:creationId xmlns:a16="http://schemas.microsoft.com/office/drawing/2014/main" xmlns="" id="{37FAA978-93BF-43FD-B66D-6D549E8AC6BC}"/>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6" name="Flowchart: Connector 85">
              <a:extLst>
                <a:ext uri="{FF2B5EF4-FFF2-40B4-BE49-F238E27FC236}">
                  <a16:creationId xmlns:a16="http://schemas.microsoft.com/office/drawing/2014/main" xmlns="" id="{E53C7825-C0A1-4354-BF6E-79A6CD703E0D}"/>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rPr>
                <a:t>02</a:t>
              </a:r>
            </a:p>
          </p:txBody>
        </p:sp>
      </p:grpSp>
      <p:grpSp>
        <p:nvGrpSpPr>
          <p:cNvPr id="87" name="Group 7">
            <a:extLst>
              <a:ext uri="{FF2B5EF4-FFF2-40B4-BE49-F238E27FC236}">
                <a16:creationId xmlns:a16="http://schemas.microsoft.com/office/drawing/2014/main" xmlns="" id="{C2D0D5AE-5807-491E-BB99-AC65618B42BB}"/>
              </a:ext>
            </a:extLst>
          </p:cNvPr>
          <p:cNvGrpSpPr>
            <a:grpSpLocks/>
          </p:cNvGrpSpPr>
          <p:nvPr/>
        </p:nvGrpSpPr>
        <p:grpSpPr bwMode="auto">
          <a:xfrm>
            <a:off x="1656106" y="3329104"/>
            <a:ext cx="1008062" cy="1008062"/>
            <a:chOff x="1201721" y="4712672"/>
            <a:chExt cx="1008000" cy="1008000"/>
          </a:xfrm>
        </p:grpSpPr>
        <p:sp>
          <p:nvSpPr>
            <p:cNvPr id="88" name="Flowchart: Connector 87">
              <a:extLst>
                <a:ext uri="{FF2B5EF4-FFF2-40B4-BE49-F238E27FC236}">
                  <a16:creationId xmlns:a16="http://schemas.microsoft.com/office/drawing/2014/main" xmlns="" id="{98CFE975-4435-4D96-932E-34AF1DD61D53}"/>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9" name="Flowchart: Connector 88">
              <a:extLst>
                <a:ext uri="{FF2B5EF4-FFF2-40B4-BE49-F238E27FC236}">
                  <a16:creationId xmlns:a16="http://schemas.microsoft.com/office/drawing/2014/main" xmlns="" id="{ACF079AC-61DA-4019-AF1D-F0B6550BA1D9}"/>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0" name="Flowchart: Connector 89">
              <a:extLst>
                <a:ext uri="{FF2B5EF4-FFF2-40B4-BE49-F238E27FC236}">
                  <a16:creationId xmlns:a16="http://schemas.microsoft.com/office/drawing/2014/main" xmlns="" id="{7342C2DD-B4D4-4489-9360-EA213AEC2D39}"/>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rPr>
                <a:t>03</a:t>
              </a:r>
            </a:p>
          </p:txBody>
        </p:sp>
      </p:grpSp>
      <p:grpSp>
        <p:nvGrpSpPr>
          <p:cNvPr id="91" name="Group 7">
            <a:extLst>
              <a:ext uri="{FF2B5EF4-FFF2-40B4-BE49-F238E27FC236}">
                <a16:creationId xmlns:a16="http://schemas.microsoft.com/office/drawing/2014/main" xmlns="" id="{7009B32E-5F2B-42E1-B3B6-46640513F858}"/>
              </a:ext>
            </a:extLst>
          </p:cNvPr>
          <p:cNvGrpSpPr>
            <a:grpSpLocks/>
          </p:cNvGrpSpPr>
          <p:nvPr/>
        </p:nvGrpSpPr>
        <p:grpSpPr bwMode="auto">
          <a:xfrm>
            <a:off x="1660359" y="4589521"/>
            <a:ext cx="1008062" cy="1008062"/>
            <a:chOff x="1201721" y="4712672"/>
            <a:chExt cx="1008000" cy="1008000"/>
          </a:xfrm>
        </p:grpSpPr>
        <p:sp>
          <p:nvSpPr>
            <p:cNvPr id="92" name="Flowchart: Connector 91">
              <a:extLst>
                <a:ext uri="{FF2B5EF4-FFF2-40B4-BE49-F238E27FC236}">
                  <a16:creationId xmlns:a16="http://schemas.microsoft.com/office/drawing/2014/main" xmlns="" id="{3DC1BB74-3098-4F2D-83D8-247497A36EF3}"/>
                </a:ext>
              </a:extLst>
            </p:cNvPr>
            <p:cNvSpPr/>
            <p:nvPr/>
          </p:nvSpPr>
          <p:spPr>
            <a:xfrm>
              <a:off x="1201721" y="4712672"/>
              <a:ext cx="1008000" cy="1008000"/>
            </a:xfrm>
            <a:prstGeom prst="flowChartConnector">
              <a:avLst/>
            </a:prstGeom>
            <a:solidFill>
              <a:srgbClr val="CAFD00">
                <a:alpha val="32941"/>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3" name="Flowchart: Connector 92">
              <a:extLst>
                <a:ext uri="{FF2B5EF4-FFF2-40B4-BE49-F238E27FC236}">
                  <a16:creationId xmlns:a16="http://schemas.microsoft.com/office/drawing/2014/main" xmlns="" id="{999EDB81-A8B2-4C18-8239-3B9CF0941893}"/>
                </a:ext>
              </a:extLst>
            </p:cNvPr>
            <p:cNvSpPr/>
            <p:nvPr/>
          </p:nvSpPr>
          <p:spPr>
            <a:xfrm>
              <a:off x="1271567" y="4784105"/>
              <a:ext cx="863547" cy="865135"/>
            </a:xfrm>
            <a:prstGeom prst="flowChartConnector">
              <a:avLst/>
            </a:prstGeom>
            <a:solidFill>
              <a:schemeClr val="accent5">
                <a:alpha val="47843"/>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4" name="Flowchart: Connector 93">
              <a:extLst>
                <a:ext uri="{FF2B5EF4-FFF2-40B4-BE49-F238E27FC236}">
                  <a16:creationId xmlns:a16="http://schemas.microsoft.com/office/drawing/2014/main" xmlns="" id="{4142AC40-CF11-4C84-8ED7-60555D268FD0}"/>
                </a:ext>
              </a:extLst>
            </p:cNvPr>
            <p:cNvSpPr/>
            <p:nvPr/>
          </p:nvSpPr>
          <p:spPr>
            <a:xfrm>
              <a:off x="1357286" y="4874587"/>
              <a:ext cx="684170" cy="684170"/>
            </a:xfrm>
            <a:prstGeom prst="flowChartConnector">
              <a:avLst/>
            </a:prstGeom>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GB" dirty="0">
                  <a:solidFill>
                    <a:schemeClr val="accent3"/>
                  </a:solidFill>
                  <a:latin typeface="Open Sans Semibold" panose="020B0706030804020204" pitchFamily="34" charset="0"/>
                  <a:ea typeface="Open Sans Semibold" panose="020B0706030804020204" pitchFamily="34" charset="0"/>
                  <a:cs typeface="Open Sans Semibold" panose="020B0706030804020204" pitchFamily="34" charset="0"/>
                </a:rPr>
                <a:t>04</a:t>
              </a:r>
            </a:p>
          </p:txBody>
        </p:sp>
      </p:grpSp>
    </p:spTree>
    <p:extLst>
      <p:ext uri="{BB962C8B-B14F-4D97-AF65-F5344CB8AC3E}">
        <p14:creationId xmlns:p14="http://schemas.microsoft.com/office/powerpoint/2010/main" val="1939679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dark room&#10;&#10;Description automatically generated with low confidence">
            <a:extLst>
              <a:ext uri="{FF2B5EF4-FFF2-40B4-BE49-F238E27FC236}">
                <a16:creationId xmlns:a16="http://schemas.microsoft.com/office/drawing/2014/main" xmlns="" id="{A7908FA8-3EEB-41ED-BCAA-0342F3806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49" y="0"/>
            <a:ext cx="11588750" cy="6858000"/>
          </a:xfrm>
          <a:prstGeom prst="rect">
            <a:avLst/>
          </a:prstGeom>
        </p:spPr>
      </p:pic>
      <p:sp>
        <p:nvSpPr>
          <p:cNvPr id="31746" name="Footer Placeholder 1">
            <a:extLst>
              <a:ext uri="{FF2B5EF4-FFF2-40B4-BE49-F238E27FC236}">
                <a16:creationId xmlns:a16="http://schemas.microsoft.com/office/drawing/2014/main" xmlns="" id="{E5436865-5F47-4F0A-8015-1C3B226299F4}"/>
              </a:ext>
            </a:extLst>
          </p:cNvPr>
          <p:cNvSpPr>
            <a:spLocks noGrp="1" noChangeArrowheads="1"/>
          </p:cNvSpPr>
          <p:nvPr>
            <p:ph type="ftr"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r>
              <a:rPr lang="en-GB" altLang="en-US">
                <a:solidFill>
                  <a:schemeClr val="bg1"/>
                </a:solidFill>
              </a:rPr>
              <a:t>Prevention Engineering for HAVS</a:t>
            </a:r>
          </a:p>
        </p:txBody>
      </p:sp>
      <p:sp>
        <p:nvSpPr>
          <p:cNvPr id="31747" name="Slide Number Placeholder 2">
            <a:extLst>
              <a:ext uri="{FF2B5EF4-FFF2-40B4-BE49-F238E27FC236}">
                <a16:creationId xmlns:a16="http://schemas.microsoft.com/office/drawing/2014/main" xmlns="" id="{13D931E5-018C-4A18-86B2-DFF7F44CE328}"/>
              </a:ext>
            </a:extLst>
          </p:cNvPr>
          <p:cNvSpPr>
            <a:spLocks noGrp="1" noChangeArrowheads="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fontAlgn="base">
              <a:spcBef>
                <a:spcPct val="0"/>
              </a:spcBef>
              <a:spcAft>
                <a:spcPct val="0"/>
              </a:spcAft>
              <a:defRPr>
                <a:solidFill>
                  <a:schemeClr val="tx1"/>
                </a:solidFill>
                <a:latin typeface="Open Sans" panose="020B0606030504020204" pitchFamily="34" charset="0"/>
              </a:defRPr>
            </a:lvl6pPr>
            <a:lvl7pPr marL="2971800" indent="-228600" fontAlgn="base">
              <a:spcBef>
                <a:spcPct val="0"/>
              </a:spcBef>
              <a:spcAft>
                <a:spcPct val="0"/>
              </a:spcAft>
              <a:defRPr>
                <a:solidFill>
                  <a:schemeClr val="tx1"/>
                </a:solidFill>
                <a:latin typeface="Open Sans" panose="020B0606030504020204" pitchFamily="34" charset="0"/>
              </a:defRPr>
            </a:lvl7pPr>
            <a:lvl8pPr marL="3429000" indent="-228600" fontAlgn="base">
              <a:spcBef>
                <a:spcPct val="0"/>
              </a:spcBef>
              <a:spcAft>
                <a:spcPct val="0"/>
              </a:spcAft>
              <a:defRPr>
                <a:solidFill>
                  <a:schemeClr val="tx1"/>
                </a:solidFill>
                <a:latin typeface="Open Sans" panose="020B0606030504020204" pitchFamily="34" charset="0"/>
              </a:defRPr>
            </a:lvl8pPr>
            <a:lvl9pPr marL="3886200" indent="-228600" fontAlgn="base">
              <a:spcBef>
                <a:spcPct val="0"/>
              </a:spcBef>
              <a:spcAft>
                <a:spcPct val="0"/>
              </a:spcAft>
              <a:defRPr>
                <a:solidFill>
                  <a:schemeClr val="tx1"/>
                </a:solidFill>
                <a:latin typeface="Open Sans" panose="020B0606030504020204" pitchFamily="34" charset="0"/>
              </a:defRPr>
            </a:lvl9pPr>
          </a:lstStyle>
          <a:p>
            <a:pPr fontAlgn="base">
              <a:spcBef>
                <a:spcPct val="0"/>
              </a:spcBef>
              <a:spcAft>
                <a:spcPct val="0"/>
              </a:spcAft>
            </a:pPr>
            <a:fld id="{3C1639EC-4FD8-4787-9A1B-F504FBE90EB5}" type="slidenum">
              <a:rPr lang="en-GB" altLang="en-US">
                <a:solidFill>
                  <a:schemeClr val="bg1"/>
                </a:solidFill>
              </a:rPr>
              <a:pPr fontAlgn="base">
                <a:spcBef>
                  <a:spcPct val="0"/>
                </a:spcBef>
                <a:spcAft>
                  <a:spcPct val="0"/>
                </a:spcAft>
              </a:pPr>
              <a:t>9</a:t>
            </a:fld>
            <a:endParaRPr lang="en-GB" altLang="en-US">
              <a:solidFill>
                <a:schemeClr val="bg1"/>
              </a:solidFill>
            </a:endParaRPr>
          </a:p>
        </p:txBody>
      </p:sp>
      <p:sp>
        <p:nvSpPr>
          <p:cNvPr id="41" name="Rectangle 40">
            <a:extLst>
              <a:ext uri="{FF2B5EF4-FFF2-40B4-BE49-F238E27FC236}">
                <a16:creationId xmlns:a16="http://schemas.microsoft.com/office/drawing/2014/main" xmlns="" id="{55F5BD20-3216-49EB-A6AF-F201FD35345A}"/>
              </a:ext>
            </a:extLst>
          </p:cNvPr>
          <p:cNvSpPr/>
          <p:nvPr/>
        </p:nvSpPr>
        <p:spPr>
          <a:xfrm>
            <a:off x="6709574" y="3021449"/>
            <a:ext cx="1443470" cy="116952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dirty="0">
              <a:solidFill>
                <a:schemeClr val="bg1"/>
              </a:solidFill>
            </a:endParaRPr>
          </a:p>
        </p:txBody>
      </p:sp>
      <p:sp>
        <p:nvSpPr>
          <p:cNvPr id="42" name="Rectangle 41">
            <a:extLst>
              <a:ext uri="{FF2B5EF4-FFF2-40B4-BE49-F238E27FC236}">
                <a16:creationId xmlns:a16="http://schemas.microsoft.com/office/drawing/2014/main" xmlns="" id="{0145424B-BD93-4411-A18D-EB89478A3C2A}"/>
              </a:ext>
            </a:extLst>
          </p:cNvPr>
          <p:cNvSpPr/>
          <p:nvPr/>
        </p:nvSpPr>
        <p:spPr>
          <a:xfrm>
            <a:off x="1089664" y="3032332"/>
            <a:ext cx="1443470" cy="116952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dirty="0">
              <a:solidFill>
                <a:schemeClr val="bg1"/>
              </a:solidFill>
            </a:endParaRPr>
          </a:p>
        </p:txBody>
      </p:sp>
      <p:sp>
        <p:nvSpPr>
          <p:cNvPr id="43" name="TextBox 42">
            <a:extLst>
              <a:ext uri="{FF2B5EF4-FFF2-40B4-BE49-F238E27FC236}">
                <a16:creationId xmlns:a16="http://schemas.microsoft.com/office/drawing/2014/main" xmlns="" id="{5D380EA7-1240-4AAF-BE81-A49AFC32D5C2}"/>
              </a:ext>
            </a:extLst>
          </p:cNvPr>
          <p:cNvSpPr txBox="1"/>
          <p:nvPr/>
        </p:nvSpPr>
        <p:spPr>
          <a:xfrm>
            <a:off x="2798325" y="1052761"/>
            <a:ext cx="3241466" cy="1077218"/>
          </a:xfrm>
          <a:prstGeom prst="rect">
            <a:avLst/>
          </a:prstGeom>
          <a:noFill/>
        </p:spPr>
        <p:txBody>
          <a:bodyPr wrap="square" rtlCol="0">
            <a:spAutoFit/>
          </a:bodyPr>
          <a:lstStyle/>
          <a:p>
            <a:r>
              <a:rPr lang="en-US" sz="1600" b="1" dirty="0">
                <a:solidFill>
                  <a:schemeClr val="bg1"/>
                </a:solidFill>
              </a:rPr>
              <a:t>Drills Imact:</a:t>
            </a:r>
            <a:r>
              <a:rPr lang="en-US" sz="1600" dirty="0">
                <a:solidFill>
                  <a:schemeClr val="bg1"/>
                </a:solidFill>
              </a:rPr>
              <a:t> Can give very high vibrations if operators push too hard. Maintaining sharp drill bits is important. </a:t>
            </a:r>
            <a:endParaRPr lang="en-GB" sz="1600" dirty="0">
              <a:solidFill>
                <a:schemeClr val="bg1"/>
              </a:solidFill>
            </a:endParaRPr>
          </a:p>
        </p:txBody>
      </p:sp>
      <p:pic>
        <p:nvPicPr>
          <p:cNvPr id="44" name="Picture 43">
            <a:extLst>
              <a:ext uri="{FF2B5EF4-FFF2-40B4-BE49-F238E27FC236}">
                <a16:creationId xmlns:a16="http://schemas.microsoft.com/office/drawing/2014/main" xmlns="" id="{7D2822FE-24EB-40E7-94E5-A33B41F2C738}"/>
              </a:ext>
            </a:extLst>
          </p:cNvPr>
          <p:cNvPicPr>
            <a:picLocks noChangeAspect="1"/>
          </p:cNvPicPr>
          <p:nvPr/>
        </p:nvPicPr>
        <p:blipFill>
          <a:blip r:embed="rId4"/>
          <a:stretch>
            <a:fillRect/>
          </a:stretch>
        </p:blipFill>
        <p:spPr>
          <a:xfrm>
            <a:off x="1138321" y="3077774"/>
            <a:ext cx="1362079" cy="1091128"/>
          </a:xfrm>
          <a:prstGeom prst="rect">
            <a:avLst/>
          </a:prstGeom>
        </p:spPr>
      </p:pic>
      <p:sp>
        <p:nvSpPr>
          <p:cNvPr id="45" name="TextBox 44">
            <a:extLst>
              <a:ext uri="{FF2B5EF4-FFF2-40B4-BE49-F238E27FC236}">
                <a16:creationId xmlns:a16="http://schemas.microsoft.com/office/drawing/2014/main" xmlns="" id="{38A83D65-5045-4B71-ACE3-6607A75703C9}"/>
              </a:ext>
            </a:extLst>
          </p:cNvPr>
          <p:cNvSpPr txBox="1"/>
          <p:nvPr/>
        </p:nvSpPr>
        <p:spPr>
          <a:xfrm>
            <a:off x="2800991" y="2939310"/>
            <a:ext cx="3645025" cy="1569660"/>
          </a:xfrm>
          <a:prstGeom prst="rect">
            <a:avLst/>
          </a:prstGeom>
          <a:noFill/>
        </p:spPr>
        <p:txBody>
          <a:bodyPr wrap="square" rtlCol="0">
            <a:spAutoFit/>
          </a:bodyPr>
          <a:lstStyle/>
          <a:p>
            <a:r>
              <a:rPr lang="en-US" sz="1600" b="1" dirty="0">
                <a:solidFill>
                  <a:schemeClr val="bg1"/>
                </a:solidFill>
              </a:rPr>
              <a:t>Angle grinders: </a:t>
            </a:r>
            <a:r>
              <a:rPr lang="en-US" sz="1600" dirty="0">
                <a:solidFill>
                  <a:schemeClr val="bg1"/>
                </a:solidFill>
              </a:rPr>
              <a:t>Vibration values will depend on force being applied and different materials being worked. Selecting the right grade of abrasive and applying the right forces can help to minimise exposures. </a:t>
            </a:r>
            <a:endParaRPr lang="en-GB" sz="1600" dirty="0">
              <a:solidFill>
                <a:schemeClr val="bg1"/>
              </a:solidFill>
            </a:endParaRPr>
          </a:p>
        </p:txBody>
      </p:sp>
      <p:sp>
        <p:nvSpPr>
          <p:cNvPr id="46" name="TextBox 45">
            <a:extLst>
              <a:ext uri="{FF2B5EF4-FFF2-40B4-BE49-F238E27FC236}">
                <a16:creationId xmlns:a16="http://schemas.microsoft.com/office/drawing/2014/main" xmlns="" id="{063E9009-4D14-4281-9B2A-9AAA09E24B6C}"/>
              </a:ext>
            </a:extLst>
          </p:cNvPr>
          <p:cNvSpPr txBox="1"/>
          <p:nvPr/>
        </p:nvSpPr>
        <p:spPr>
          <a:xfrm>
            <a:off x="8416600" y="1038942"/>
            <a:ext cx="3502697" cy="1323439"/>
          </a:xfrm>
          <a:prstGeom prst="rect">
            <a:avLst/>
          </a:prstGeom>
          <a:noFill/>
        </p:spPr>
        <p:txBody>
          <a:bodyPr wrap="square" rtlCol="0">
            <a:spAutoFit/>
          </a:bodyPr>
          <a:lstStyle/>
          <a:p>
            <a:r>
              <a:rPr lang="en-US" sz="1600" b="1" dirty="0">
                <a:solidFill>
                  <a:schemeClr val="bg1"/>
                </a:solidFill>
              </a:rPr>
              <a:t>Impact wrench: </a:t>
            </a:r>
            <a:r>
              <a:rPr lang="en-US" sz="1600" dirty="0">
                <a:solidFill>
                  <a:schemeClr val="bg1"/>
                </a:solidFill>
              </a:rPr>
              <a:t>Measured vibration levels are dependent upon rates of use. It can be difficult to assess exposure times correctly. </a:t>
            </a:r>
            <a:endParaRPr lang="en-GB" sz="1600" dirty="0">
              <a:solidFill>
                <a:schemeClr val="bg1"/>
              </a:solidFill>
            </a:endParaRPr>
          </a:p>
        </p:txBody>
      </p:sp>
      <p:sp>
        <p:nvSpPr>
          <p:cNvPr id="47" name="TextBox 46">
            <a:extLst>
              <a:ext uri="{FF2B5EF4-FFF2-40B4-BE49-F238E27FC236}">
                <a16:creationId xmlns:a16="http://schemas.microsoft.com/office/drawing/2014/main" xmlns="" id="{E1498C49-7D10-4837-BFDE-B5D139F2A5E0}"/>
              </a:ext>
            </a:extLst>
          </p:cNvPr>
          <p:cNvSpPr txBox="1"/>
          <p:nvPr/>
        </p:nvSpPr>
        <p:spPr>
          <a:xfrm>
            <a:off x="8416601" y="2939308"/>
            <a:ext cx="3502696" cy="1815882"/>
          </a:xfrm>
          <a:prstGeom prst="rect">
            <a:avLst/>
          </a:prstGeom>
          <a:noFill/>
        </p:spPr>
        <p:txBody>
          <a:bodyPr wrap="square" rtlCol="0">
            <a:spAutoFit/>
          </a:bodyPr>
          <a:lstStyle/>
          <a:p>
            <a:r>
              <a:rPr lang="en-US" sz="1600" b="1" dirty="0">
                <a:solidFill>
                  <a:schemeClr val="bg1"/>
                </a:solidFill>
              </a:rPr>
              <a:t>Orbital sander: </a:t>
            </a:r>
            <a:r>
              <a:rPr lang="en-US" sz="1600" dirty="0">
                <a:solidFill>
                  <a:schemeClr val="bg1"/>
                </a:solidFill>
              </a:rPr>
              <a:t>Vibration magnitudes are very dependent upon applied force. Lower vibration magnitudes can be achieved by applying the correct forces and using the appropriate abrasives. </a:t>
            </a:r>
            <a:endParaRPr lang="en-GB" sz="1600" dirty="0">
              <a:solidFill>
                <a:schemeClr val="bg1"/>
              </a:solidFill>
            </a:endParaRPr>
          </a:p>
        </p:txBody>
      </p:sp>
      <p:sp>
        <p:nvSpPr>
          <p:cNvPr id="48" name="TextBox 47">
            <a:extLst>
              <a:ext uri="{FF2B5EF4-FFF2-40B4-BE49-F238E27FC236}">
                <a16:creationId xmlns:a16="http://schemas.microsoft.com/office/drawing/2014/main" xmlns="" id="{60BBC332-3E22-46D7-BBAF-AC7360D2E0D7}"/>
              </a:ext>
            </a:extLst>
          </p:cNvPr>
          <p:cNvSpPr txBox="1"/>
          <p:nvPr/>
        </p:nvSpPr>
        <p:spPr>
          <a:xfrm>
            <a:off x="2798324" y="5135599"/>
            <a:ext cx="3573690" cy="1323439"/>
          </a:xfrm>
          <a:prstGeom prst="rect">
            <a:avLst/>
          </a:prstGeom>
          <a:noFill/>
        </p:spPr>
        <p:txBody>
          <a:bodyPr wrap="square" rtlCol="0">
            <a:spAutoFit/>
          </a:bodyPr>
          <a:lstStyle/>
          <a:p>
            <a:r>
              <a:rPr lang="en-US" sz="1600" b="1" dirty="0">
                <a:solidFill>
                  <a:schemeClr val="bg1"/>
                </a:solidFill>
              </a:rPr>
              <a:t>Reciprocating saw: </a:t>
            </a:r>
            <a:r>
              <a:rPr lang="en-US" sz="1600" dirty="0">
                <a:solidFill>
                  <a:schemeClr val="bg1"/>
                </a:solidFill>
              </a:rPr>
              <a:t>Operator</a:t>
            </a:r>
            <a:r>
              <a:rPr lang="en-US" sz="1600" b="1" dirty="0">
                <a:solidFill>
                  <a:schemeClr val="bg1"/>
                </a:solidFill>
              </a:rPr>
              <a:t> training </a:t>
            </a:r>
            <a:r>
              <a:rPr lang="en-US" sz="1600" dirty="0">
                <a:solidFill>
                  <a:schemeClr val="bg1"/>
                </a:solidFill>
              </a:rPr>
              <a:t>and</a:t>
            </a:r>
            <a:r>
              <a:rPr lang="en-US" sz="1600" b="1" dirty="0">
                <a:solidFill>
                  <a:schemeClr val="bg1"/>
                </a:solidFill>
              </a:rPr>
              <a:t> work </a:t>
            </a:r>
            <a:r>
              <a:rPr lang="en-US" sz="1600" dirty="0">
                <a:solidFill>
                  <a:schemeClr val="bg1"/>
                </a:solidFill>
              </a:rPr>
              <a:t>organisation is important. Lower vibrations can be achieved by keeping the tool’s nose against the workpiece.</a:t>
            </a:r>
            <a:endParaRPr lang="en-GB" sz="1600" dirty="0">
              <a:solidFill>
                <a:schemeClr val="bg1"/>
              </a:solidFill>
            </a:endParaRPr>
          </a:p>
        </p:txBody>
      </p:sp>
      <p:sp>
        <p:nvSpPr>
          <p:cNvPr id="49" name="TextBox 48">
            <a:extLst>
              <a:ext uri="{FF2B5EF4-FFF2-40B4-BE49-F238E27FC236}">
                <a16:creationId xmlns:a16="http://schemas.microsoft.com/office/drawing/2014/main" xmlns="" id="{6F8C2B55-DF8E-4A0B-84EF-2252967DFE32}"/>
              </a:ext>
            </a:extLst>
          </p:cNvPr>
          <p:cNvSpPr txBox="1"/>
          <p:nvPr/>
        </p:nvSpPr>
        <p:spPr>
          <a:xfrm>
            <a:off x="8415571" y="5129573"/>
            <a:ext cx="3431719" cy="830997"/>
          </a:xfrm>
          <a:prstGeom prst="rect">
            <a:avLst/>
          </a:prstGeom>
          <a:noFill/>
        </p:spPr>
        <p:txBody>
          <a:bodyPr wrap="square" rtlCol="0">
            <a:spAutoFit/>
          </a:bodyPr>
          <a:lstStyle/>
          <a:p>
            <a:r>
              <a:rPr lang="en-GB" sz="1600" b="1" dirty="0">
                <a:solidFill>
                  <a:schemeClr val="bg1"/>
                </a:solidFill>
              </a:rPr>
              <a:t>Linishing: </a:t>
            </a:r>
            <a:r>
              <a:rPr lang="en-GB" sz="1600" dirty="0">
                <a:solidFill>
                  <a:schemeClr val="bg1"/>
                </a:solidFill>
              </a:rPr>
              <a:t>Vibration magnitudes vary greatly with applied force and condition of </a:t>
            </a:r>
            <a:r>
              <a:rPr lang="en-GB" sz="1600" dirty="0" err="1">
                <a:solidFill>
                  <a:schemeClr val="bg1"/>
                </a:solidFill>
              </a:rPr>
              <a:t>linishing</a:t>
            </a:r>
            <a:r>
              <a:rPr lang="en-GB" sz="1600" dirty="0">
                <a:solidFill>
                  <a:schemeClr val="bg1"/>
                </a:solidFill>
              </a:rPr>
              <a:t> belt.</a:t>
            </a:r>
          </a:p>
        </p:txBody>
      </p:sp>
      <p:sp>
        <p:nvSpPr>
          <p:cNvPr id="50" name="Rectangle 49">
            <a:extLst>
              <a:ext uri="{FF2B5EF4-FFF2-40B4-BE49-F238E27FC236}">
                <a16:creationId xmlns:a16="http://schemas.microsoft.com/office/drawing/2014/main" xmlns="" id="{46CAEBD2-A1A0-4E6C-9629-102337754745}"/>
              </a:ext>
            </a:extLst>
          </p:cNvPr>
          <p:cNvSpPr/>
          <p:nvPr/>
        </p:nvSpPr>
        <p:spPr>
          <a:xfrm>
            <a:off x="1096330" y="5198855"/>
            <a:ext cx="1443470" cy="116952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dirty="0">
              <a:solidFill>
                <a:schemeClr val="bg1"/>
              </a:solidFill>
            </a:endParaRPr>
          </a:p>
        </p:txBody>
      </p:sp>
      <p:graphicFrame>
        <p:nvGraphicFramePr>
          <p:cNvPr id="51" name="Object 50">
            <a:extLst>
              <a:ext uri="{FF2B5EF4-FFF2-40B4-BE49-F238E27FC236}">
                <a16:creationId xmlns:a16="http://schemas.microsoft.com/office/drawing/2014/main" xmlns="" id="{3A9C1F17-304E-43BD-96DB-CD87F6F90F09}"/>
              </a:ext>
            </a:extLst>
          </p:cNvPr>
          <p:cNvGraphicFramePr>
            <a:graphicFrameLocks noChangeAspect="1"/>
          </p:cNvGraphicFramePr>
          <p:nvPr>
            <p:extLst>
              <p:ext uri="{D42A27DB-BD31-4B8C-83A1-F6EECF244321}">
                <p14:modId xmlns:p14="http://schemas.microsoft.com/office/powerpoint/2010/main" val="1346782980"/>
              </p:ext>
            </p:extLst>
          </p:nvPr>
        </p:nvGraphicFramePr>
        <p:xfrm>
          <a:off x="1130021" y="5563806"/>
          <a:ext cx="1369667" cy="418016"/>
        </p:xfrm>
        <a:graphic>
          <a:graphicData uri="http://schemas.openxmlformats.org/presentationml/2006/ole">
            <mc:AlternateContent xmlns:mc="http://schemas.openxmlformats.org/markup-compatibility/2006">
              <mc:Choice xmlns:v="urn:schemas-microsoft-com:vml" Requires="v">
                <p:oleObj spid="_x0000_s1026" r:id="rId5" imgW="1955520" imgH="596520" progId="">
                  <p:embed/>
                </p:oleObj>
              </mc:Choice>
              <mc:Fallback>
                <p:oleObj r:id="rId5" imgW="1955520" imgH="596520" progId="">
                  <p:embed/>
                  <p:pic>
                    <p:nvPicPr>
                      <p:cNvPr id="51" name="Object 50">
                        <a:extLst>
                          <a:ext uri="{FF2B5EF4-FFF2-40B4-BE49-F238E27FC236}">
                            <a16:creationId xmlns:a16="http://schemas.microsoft.com/office/drawing/2014/main" xmlns="" id="{3A9C1F17-304E-43BD-96DB-CD87F6F90F09}"/>
                          </a:ext>
                        </a:extLst>
                      </p:cNvPr>
                      <p:cNvPicPr/>
                      <p:nvPr/>
                    </p:nvPicPr>
                    <p:blipFill>
                      <a:blip r:embed="rId6"/>
                      <a:stretch>
                        <a:fillRect/>
                      </a:stretch>
                    </p:blipFill>
                    <p:spPr>
                      <a:xfrm>
                        <a:off x="1130021" y="5563806"/>
                        <a:ext cx="1369667" cy="418016"/>
                      </a:xfrm>
                      <a:prstGeom prst="rect">
                        <a:avLst/>
                      </a:prstGeom>
                    </p:spPr>
                  </p:pic>
                </p:oleObj>
              </mc:Fallback>
            </mc:AlternateContent>
          </a:graphicData>
        </a:graphic>
      </p:graphicFrame>
      <p:sp>
        <p:nvSpPr>
          <p:cNvPr id="52" name="Rectangle 51">
            <a:extLst>
              <a:ext uri="{FF2B5EF4-FFF2-40B4-BE49-F238E27FC236}">
                <a16:creationId xmlns:a16="http://schemas.microsoft.com/office/drawing/2014/main" xmlns="" id="{01F0B574-2ED8-4ACA-91C8-FE602B7DF65C}"/>
              </a:ext>
            </a:extLst>
          </p:cNvPr>
          <p:cNvSpPr/>
          <p:nvPr/>
        </p:nvSpPr>
        <p:spPr>
          <a:xfrm>
            <a:off x="1089663" y="1102694"/>
            <a:ext cx="1443470" cy="116952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dirty="0">
              <a:solidFill>
                <a:schemeClr val="bg1"/>
              </a:solidFill>
            </a:endParaRPr>
          </a:p>
        </p:txBody>
      </p:sp>
      <p:graphicFrame>
        <p:nvGraphicFramePr>
          <p:cNvPr id="53" name="Object 52">
            <a:extLst>
              <a:ext uri="{FF2B5EF4-FFF2-40B4-BE49-F238E27FC236}">
                <a16:creationId xmlns:a16="http://schemas.microsoft.com/office/drawing/2014/main" xmlns="" id="{4D5C156F-D690-4975-9E39-D50FF9D568AB}"/>
              </a:ext>
            </a:extLst>
          </p:cNvPr>
          <p:cNvGraphicFramePr>
            <a:graphicFrameLocks noChangeAspect="1"/>
          </p:cNvGraphicFramePr>
          <p:nvPr>
            <p:extLst>
              <p:ext uri="{D42A27DB-BD31-4B8C-83A1-F6EECF244321}">
                <p14:modId xmlns:p14="http://schemas.microsoft.com/office/powerpoint/2010/main" val="29534887"/>
              </p:ext>
            </p:extLst>
          </p:nvPr>
        </p:nvGraphicFramePr>
        <p:xfrm>
          <a:off x="1224087" y="1141592"/>
          <a:ext cx="1283659" cy="1091110"/>
        </p:xfrm>
        <a:graphic>
          <a:graphicData uri="http://schemas.openxmlformats.org/presentationml/2006/ole">
            <mc:AlternateContent xmlns:mc="http://schemas.openxmlformats.org/markup-compatibility/2006">
              <mc:Choice xmlns:v="urn:schemas-microsoft-com:vml" Requires="v">
                <p:oleObj spid="_x0000_s1027" r:id="rId7" imgW="2031480" imgH="1726920" progId="">
                  <p:embed/>
                </p:oleObj>
              </mc:Choice>
              <mc:Fallback>
                <p:oleObj r:id="rId7" imgW="2031480" imgH="1726920" progId="">
                  <p:embed/>
                  <p:pic>
                    <p:nvPicPr>
                      <p:cNvPr id="53" name="Object 52">
                        <a:extLst>
                          <a:ext uri="{FF2B5EF4-FFF2-40B4-BE49-F238E27FC236}">
                            <a16:creationId xmlns:a16="http://schemas.microsoft.com/office/drawing/2014/main" xmlns="" id="{4D5C156F-D690-4975-9E39-D50FF9D568AB}"/>
                          </a:ext>
                        </a:extLst>
                      </p:cNvPr>
                      <p:cNvPicPr/>
                      <p:nvPr/>
                    </p:nvPicPr>
                    <p:blipFill>
                      <a:blip r:embed="rId8"/>
                      <a:stretch>
                        <a:fillRect/>
                      </a:stretch>
                    </p:blipFill>
                    <p:spPr>
                      <a:xfrm>
                        <a:off x="1224087" y="1141592"/>
                        <a:ext cx="1283659" cy="1091110"/>
                      </a:xfrm>
                      <a:prstGeom prst="rect">
                        <a:avLst/>
                      </a:prstGeom>
                    </p:spPr>
                  </p:pic>
                </p:oleObj>
              </mc:Fallback>
            </mc:AlternateContent>
          </a:graphicData>
        </a:graphic>
      </p:graphicFrame>
      <p:sp>
        <p:nvSpPr>
          <p:cNvPr id="54" name="Rectangle 53">
            <a:extLst>
              <a:ext uri="{FF2B5EF4-FFF2-40B4-BE49-F238E27FC236}">
                <a16:creationId xmlns:a16="http://schemas.microsoft.com/office/drawing/2014/main" xmlns="" id="{2902E36E-BE93-4025-AF87-909413FFCC14}"/>
              </a:ext>
            </a:extLst>
          </p:cNvPr>
          <p:cNvSpPr/>
          <p:nvPr/>
        </p:nvSpPr>
        <p:spPr>
          <a:xfrm>
            <a:off x="6709574" y="1102694"/>
            <a:ext cx="1443470" cy="116952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dirty="0">
              <a:solidFill>
                <a:schemeClr val="bg1"/>
              </a:solidFill>
            </a:endParaRPr>
          </a:p>
        </p:txBody>
      </p:sp>
      <p:graphicFrame>
        <p:nvGraphicFramePr>
          <p:cNvPr id="55" name="Object 54">
            <a:extLst>
              <a:ext uri="{FF2B5EF4-FFF2-40B4-BE49-F238E27FC236}">
                <a16:creationId xmlns:a16="http://schemas.microsoft.com/office/drawing/2014/main" xmlns="" id="{5FE41AE3-6ADF-4561-B9A0-8AFEAFE91406}"/>
              </a:ext>
            </a:extLst>
          </p:cNvPr>
          <p:cNvGraphicFramePr>
            <a:graphicFrameLocks noChangeAspect="1"/>
          </p:cNvGraphicFramePr>
          <p:nvPr>
            <p:extLst>
              <p:ext uri="{D42A27DB-BD31-4B8C-83A1-F6EECF244321}">
                <p14:modId xmlns:p14="http://schemas.microsoft.com/office/powerpoint/2010/main" val="1504984213"/>
              </p:ext>
            </p:extLst>
          </p:nvPr>
        </p:nvGraphicFramePr>
        <p:xfrm>
          <a:off x="6837903" y="1123060"/>
          <a:ext cx="1055239" cy="1125071"/>
        </p:xfrm>
        <a:graphic>
          <a:graphicData uri="http://schemas.openxmlformats.org/presentationml/2006/ole">
            <mc:AlternateContent xmlns:mc="http://schemas.openxmlformats.org/markup-compatibility/2006">
              <mc:Choice xmlns:v="urn:schemas-microsoft-com:vml" Requires="v">
                <p:oleObj spid="_x0000_s1028" r:id="rId9" imgW="1726920" imgH="1841040" progId="">
                  <p:embed/>
                </p:oleObj>
              </mc:Choice>
              <mc:Fallback>
                <p:oleObj r:id="rId9" imgW="1726920" imgH="1841040" progId="">
                  <p:embed/>
                  <p:pic>
                    <p:nvPicPr>
                      <p:cNvPr id="55" name="Object 54">
                        <a:extLst>
                          <a:ext uri="{FF2B5EF4-FFF2-40B4-BE49-F238E27FC236}">
                            <a16:creationId xmlns:a16="http://schemas.microsoft.com/office/drawing/2014/main" xmlns="" id="{5FE41AE3-6ADF-4561-B9A0-8AFEAFE91406}"/>
                          </a:ext>
                        </a:extLst>
                      </p:cNvPr>
                      <p:cNvPicPr/>
                      <p:nvPr/>
                    </p:nvPicPr>
                    <p:blipFill>
                      <a:blip r:embed="rId10"/>
                      <a:stretch>
                        <a:fillRect/>
                      </a:stretch>
                    </p:blipFill>
                    <p:spPr>
                      <a:xfrm>
                        <a:off x="6837903" y="1123060"/>
                        <a:ext cx="1055239" cy="1125071"/>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xmlns="" id="{C9DA8D69-3D1F-4CEF-8C16-E276ED7D71CB}"/>
              </a:ext>
            </a:extLst>
          </p:cNvPr>
          <p:cNvGraphicFramePr>
            <a:graphicFrameLocks noChangeAspect="1"/>
          </p:cNvGraphicFramePr>
          <p:nvPr>
            <p:extLst>
              <p:ext uri="{D42A27DB-BD31-4B8C-83A1-F6EECF244321}">
                <p14:modId xmlns:p14="http://schemas.microsoft.com/office/powerpoint/2010/main" val="1726314145"/>
              </p:ext>
            </p:extLst>
          </p:nvPr>
        </p:nvGraphicFramePr>
        <p:xfrm>
          <a:off x="6758475" y="3151255"/>
          <a:ext cx="1354044" cy="1015533"/>
        </p:xfrm>
        <a:graphic>
          <a:graphicData uri="http://schemas.openxmlformats.org/presentationml/2006/ole">
            <mc:AlternateContent xmlns:mc="http://schemas.openxmlformats.org/markup-compatibility/2006">
              <mc:Choice xmlns:v="urn:schemas-microsoft-com:vml" Requires="v">
                <p:oleObj spid="_x0000_s1029" r:id="rId11" imgW="1980720" imgH="1485360" progId="">
                  <p:embed/>
                </p:oleObj>
              </mc:Choice>
              <mc:Fallback>
                <p:oleObj r:id="rId11" imgW="1980720" imgH="1485360" progId="">
                  <p:embed/>
                  <p:pic>
                    <p:nvPicPr>
                      <p:cNvPr id="56" name="Object 55">
                        <a:extLst>
                          <a:ext uri="{FF2B5EF4-FFF2-40B4-BE49-F238E27FC236}">
                            <a16:creationId xmlns:a16="http://schemas.microsoft.com/office/drawing/2014/main" xmlns="" id="{C9DA8D69-3D1F-4CEF-8C16-E276ED7D71CB}"/>
                          </a:ext>
                        </a:extLst>
                      </p:cNvPr>
                      <p:cNvPicPr/>
                      <p:nvPr/>
                    </p:nvPicPr>
                    <p:blipFill>
                      <a:blip r:embed="rId12"/>
                      <a:stretch>
                        <a:fillRect/>
                      </a:stretch>
                    </p:blipFill>
                    <p:spPr>
                      <a:xfrm>
                        <a:off x="6758475" y="3151255"/>
                        <a:ext cx="1354044" cy="1015533"/>
                      </a:xfrm>
                      <a:prstGeom prst="rect">
                        <a:avLst/>
                      </a:prstGeom>
                    </p:spPr>
                  </p:pic>
                </p:oleObj>
              </mc:Fallback>
            </mc:AlternateContent>
          </a:graphicData>
        </a:graphic>
      </p:graphicFrame>
      <p:sp>
        <p:nvSpPr>
          <p:cNvPr id="57" name="Rectangle 56">
            <a:extLst>
              <a:ext uri="{FF2B5EF4-FFF2-40B4-BE49-F238E27FC236}">
                <a16:creationId xmlns:a16="http://schemas.microsoft.com/office/drawing/2014/main" xmlns="" id="{9434D7B1-A378-4435-9F72-83D3BEEB6AAB}"/>
              </a:ext>
            </a:extLst>
          </p:cNvPr>
          <p:cNvSpPr/>
          <p:nvPr/>
        </p:nvSpPr>
        <p:spPr>
          <a:xfrm>
            <a:off x="6709572" y="5198855"/>
            <a:ext cx="1443470" cy="1169529"/>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4" dirty="0">
              <a:solidFill>
                <a:schemeClr val="bg1"/>
              </a:solidFill>
            </a:endParaRPr>
          </a:p>
        </p:txBody>
      </p:sp>
      <p:pic>
        <p:nvPicPr>
          <p:cNvPr id="58" name="Picture 57">
            <a:extLst>
              <a:ext uri="{FF2B5EF4-FFF2-40B4-BE49-F238E27FC236}">
                <a16:creationId xmlns:a16="http://schemas.microsoft.com/office/drawing/2014/main" xmlns="" id="{889D578F-84C0-4509-833F-263F58E65345}"/>
              </a:ext>
            </a:extLst>
          </p:cNvPr>
          <p:cNvPicPr>
            <a:picLocks noChangeAspect="1"/>
          </p:cNvPicPr>
          <p:nvPr/>
        </p:nvPicPr>
        <p:blipFill>
          <a:blip r:embed="rId13"/>
          <a:stretch>
            <a:fillRect/>
          </a:stretch>
        </p:blipFill>
        <p:spPr>
          <a:xfrm>
            <a:off x="6733951" y="5210583"/>
            <a:ext cx="1421178" cy="1168819"/>
          </a:xfrm>
          <a:prstGeom prst="rect">
            <a:avLst/>
          </a:prstGeom>
        </p:spPr>
      </p:pic>
      <p:sp>
        <p:nvSpPr>
          <p:cNvPr id="59" name="Rectangle: Rounded Corners 58">
            <a:extLst>
              <a:ext uri="{FF2B5EF4-FFF2-40B4-BE49-F238E27FC236}">
                <a16:creationId xmlns:a16="http://schemas.microsoft.com/office/drawing/2014/main" xmlns="" id="{BD5B4D6B-493F-403D-9208-192C4F1C6263}"/>
              </a:ext>
            </a:extLst>
          </p:cNvPr>
          <p:cNvSpPr/>
          <p:nvPr/>
        </p:nvSpPr>
        <p:spPr>
          <a:xfrm>
            <a:off x="1190107" y="924454"/>
            <a:ext cx="1137598" cy="29334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7 to 13m/s</a:t>
            </a:r>
            <a:r>
              <a:rPr lang="en-GB" sz="1200" baseline="30000" dirty="0">
                <a:solidFill>
                  <a:schemeClr val="bg1"/>
                </a:solidFill>
              </a:rPr>
              <a:t>2</a:t>
            </a:r>
          </a:p>
        </p:txBody>
      </p:sp>
      <p:sp>
        <p:nvSpPr>
          <p:cNvPr id="60" name="Rectangle: Rounded Corners 59">
            <a:extLst>
              <a:ext uri="{FF2B5EF4-FFF2-40B4-BE49-F238E27FC236}">
                <a16:creationId xmlns:a16="http://schemas.microsoft.com/office/drawing/2014/main" xmlns="" id="{8C462B11-829C-4DD7-8C17-7B9AAA15E022}"/>
              </a:ext>
            </a:extLst>
          </p:cNvPr>
          <p:cNvSpPr/>
          <p:nvPr/>
        </p:nvSpPr>
        <p:spPr>
          <a:xfrm>
            <a:off x="6821066" y="924454"/>
            <a:ext cx="1137597" cy="29334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7 to 11m/s</a:t>
            </a:r>
            <a:r>
              <a:rPr lang="en-GB" sz="1200" baseline="30000" dirty="0">
                <a:solidFill>
                  <a:schemeClr val="bg1"/>
                </a:solidFill>
              </a:rPr>
              <a:t>2</a:t>
            </a:r>
          </a:p>
        </p:txBody>
      </p:sp>
      <p:sp>
        <p:nvSpPr>
          <p:cNvPr id="61" name="Rectangle: Rounded Corners 60">
            <a:extLst>
              <a:ext uri="{FF2B5EF4-FFF2-40B4-BE49-F238E27FC236}">
                <a16:creationId xmlns:a16="http://schemas.microsoft.com/office/drawing/2014/main" xmlns="" id="{F294368B-DB2B-4A45-B327-70E4974FE226}"/>
              </a:ext>
            </a:extLst>
          </p:cNvPr>
          <p:cNvSpPr/>
          <p:nvPr/>
        </p:nvSpPr>
        <p:spPr>
          <a:xfrm>
            <a:off x="1190106" y="2885679"/>
            <a:ext cx="1137598" cy="29334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3 to 10m/s</a:t>
            </a:r>
            <a:r>
              <a:rPr lang="en-GB" sz="1200" baseline="30000" dirty="0">
                <a:solidFill>
                  <a:schemeClr val="bg1"/>
                </a:solidFill>
              </a:rPr>
              <a:t>2</a:t>
            </a:r>
          </a:p>
        </p:txBody>
      </p:sp>
      <p:sp>
        <p:nvSpPr>
          <p:cNvPr id="62" name="Rectangle: Rounded Corners 61">
            <a:extLst>
              <a:ext uri="{FF2B5EF4-FFF2-40B4-BE49-F238E27FC236}">
                <a16:creationId xmlns:a16="http://schemas.microsoft.com/office/drawing/2014/main" xmlns="" id="{3FC8CAAD-7A45-4654-83ED-33958DAF37AA}"/>
              </a:ext>
            </a:extLst>
          </p:cNvPr>
          <p:cNvSpPr/>
          <p:nvPr/>
        </p:nvSpPr>
        <p:spPr>
          <a:xfrm>
            <a:off x="6821065" y="2827452"/>
            <a:ext cx="1137598" cy="29334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4 to 12m/s</a:t>
            </a:r>
            <a:r>
              <a:rPr lang="en-GB" sz="1200" baseline="30000" dirty="0">
                <a:solidFill>
                  <a:schemeClr val="bg1"/>
                </a:solidFill>
              </a:rPr>
              <a:t>2</a:t>
            </a:r>
          </a:p>
        </p:txBody>
      </p:sp>
      <p:sp>
        <p:nvSpPr>
          <p:cNvPr id="63" name="Rectangle: Rounded Corners 62">
            <a:extLst>
              <a:ext uri="{FF2B5EF4-FFF2-40B4-BE49-F238E27FC236}">
                <a16:creationId xmlns:a16="http://schemas.microsoft.com/office/drawing/2014/main" xmlns="" id="{8EA19E0A-5CF3-48C4-AC5E-88CAB56F12C4}"/>
              </a:ext>
            </a:extLst>
          </p:cNvPr>
          <p:cNvSpPr/>
          <p:nvPr/>
        </p:nvSpPr>
        <p:spPr>
          <a:xfrm>
            <a:off x="1190106" y="5040988"/>
            <a:ext cx="1137598" cy="29334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solidFill>
                  <a:schemeClr val="bg1"/>
                </a:solidFill>
              </a:rPr>
              <a:t>7 to 27m/s</a:t>
            </a:r>
            <a:r>
              <a:rPr lang="en-GB" sz="1200" baseline="30000" dirty="0">
                <a:solidFill>
                  <a:schemeClr val="bg1"/>
                </a:solidFill>
              </a:rPr>
              <a:t>2</a:t>
            </a:r>
          </a:p>
        </p:txBody>
      </p:sp>
      <p:sp>
        <p:nvSpPr>
          <p:cNvPr id="64" name="Rectangle 63">
            <a:extLst>
              <a:ext uri="{FF2B5EF4-FFF2-40B4-BE49-F238E27FC236}">
                <a16:creationId xmlns:a16="http://schemas.microsoft.com/office/drawing/2014/main" xmlns="" id="{C376FB10-2CBF-40F4-A6D8-33F25B929953}"/>
              </a:ext>
            </a:extLst>
          </p:cNvPr>
          <p:cNvSpPr/>
          <p:nvPr/>
        </p:nvSpPr>
        <p:spPr>
          <a:xfrm>
            <a:off x="3223491" y="124116"/>
            <a:ext cx="5319617" cy="574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bg1"/>
              </a:solidFill>
            </a:endParaRPr>
          </a:p>
        </p:txBody>
      </p:sp>
      <p:sp>
        <p:nvSpPr>
          <p:cNvPr id="65" name="TextBox 64">
            <a:extLst>
              <a:ext uri="{FF2B5EF4-FFF2-40B4-BE49-F238E27FC236}">
                <a16:creationId xmlns:a16="http://schemas.microsoft.com/office/drawing/2014/main" xmlns="" id="{6E03B42E-090B-47A7-94AA-7B146AECD3EA}"/>
              </a:ext>
            </a:extLst>
          </p:cNvPr>
          <p:cNvSpPr txBox="1"/>
          <p:nvPr/>
        </p:nvSpPr>
        <p:spPr>
          <a:xfrm>
            <a:off x="3124941" y="191705"/>
            <a:ext cx="5418167" cy="400110"/>
          </a:xfrm>
          <a:prstGeom prst="rect">
            <a:avLst/>
          </a:prstGeom>
          <a:noFill/>
        </p:spPr>
        <p:txBody>
          <a:bodyPr wrap="square" rtlCol="0">
            <a:spAutoFit/>
          </a:bodyPr>
          <a:lstStyle/>
          <a:p>
            <a:pPr algn="ctr"/>
            <a:r>
              <a:rPr lang="en-GB" sz="2000" cap="all" dirty="0">
                <a:solidFill>
                  <a:schemeClr val="bg1"/>
                </a:solidFill>
              </a:rPr>
              <a:t>HSE Appendix 3</a:t>
            </a:r>
          </a:p>
        </p:txBody>
      </p:sp>
    </p:spTree>
    <p:extLst>
      <p:ext uri="{BB962C8B-B14F-4D97-AF65-F5344CB8AC3E}">
        <p14:creationId xmlns:p14="http://schemas.microsoft.com/office/powerpoint/2010/main" val="2273460521"/>
      </p:ext>
    </p:extLst>
  </p:cSld>
  <p:clrMapOvr>
    <a:masterClrMapping/>
  </p:clrMapOvr>
</p:sld>
</file>

<file path=ppt/theme/theme1.xml><?xml version="1.0" encoding="utf-8"?>
<a:theme xmlns:a="http://schemas.openxmlformats.org/drawingml/2006/main" name="Office Theme">
  <a:themeElements>
    <a:clrScheme name="Reactec">
      <a:dk1>
        <a:sysClr val="windowText" lastClr="000000"/>
      </a:dk1>
      <a:lt1>
        <a:sysClr val="window" lastClr="FFFFFF"/>
      </a:lt1>
      <a:dk2>
        <a:srgbClr val="44546A"/>
      </a:dk2>
      <a:lt2>
        <a:srgbClr val="E7E6E6"/>
      </a:lt2>
      <a:accent1>
        <a:srgbClr val="2F00FF"/>
      </a:accent1>
      <a:accent2>
        <a:srgbClr val="F84F00"/>
      </a:accent2>
      <a:accent3>
        <a:srgbClr val="162136"/>
      </a:accent3>
      <a:accent4>
        <a:srgbClr val="FF8400"/>
      </a:accent4>
      <a:accent5>
        <a:srgbClr val="CAFD00"/>
      </a:accent5>
      <a:accent6>
        <a:srgbClr val="70AD47"/>
      </a:accent6>
      <a:hlink>
        <a:srgbClr val="0563C1"/>
      </a:hlink>
      <a:folHlink>
        <a:srgbClr val="954F72"/>
      </a:folHlink>
    </a:clrScheme>
    <a:fontScheme name="Reactec">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2" id="{1C650B7C-BADE-47AC-97BC-6EECC5DEE302}" vid="{7D6659C2-DCF0-4842-A56B-4479218E35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Reacrec Apr 2021</Template>
  <TotalTime>807</TotalTime>
  <Words>1092</Words>
  <Application>Microsoft Office PowerPoint</Application>
  <PresentationFormat>Custom</PresentationFormat>
  <Paragraphs>205</Paragraphs>
  <Slides>16</Slides>
  <Notes>0</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16</vt:i4>
      </vt:variant>
    </vt:vector>
  </HeadingPairs>
  <TitlesOfParts>
    <vt:vector size="17" baseType="lpstr">
      <vt:lpstr>Office Theme</vt:lpstr>
      <vt:lpstr>HAV Exposure Monitoring vs Measurement Herefordshire Health and Safety Group </vt:lpstr>
      <vt:lpstr>PowerPoint Presentation</vt:lpstr>
      <vt:lpstr>PowerPoint Presentation</vt:lpstr>
      <vt:lpstr>PowerPoint Presentation</vt:lpstr>
      <vt:lpstr>Legal obligations</vt:lpstr>
      <vt:lpstr>Assessing HAV Exposure</vt:lpstr>
      <vt:lpstr>PowerPoint Presentation</vt:lpstr>
      <vt:lpstr>PowerPoint Presentation</vt:lpstr>
      <vt:lpstr>PowerPoint Presentation</vt:lpstr>
      <vt:lpstr>PowerPoint Presentation</vt:lpstr>
      <vt:lpstr>PowerPoint Presentation</vt:lpstr>
      <vt:lpstr>PowerPoint Presentation</vt:lpstr>
      <vt:lpstr>HAVS prevention</vt:lpstr>
      <vt:lpstr>PowerPoint Presentation</vt:lpstr>
      <vt:lpstr>PowerPoint Presentation</vt:lpstr>
      <vt:lpstr>In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 McLaughlin</dc:creator>
  <cp:lastModifiedBy>User</cp:lastModifiedBy>
  <cp:revision>28</cp:revision>
  <dcterms:created xsi:type="dcterms:W3CDTF">2021-04-29T14:45:35Z</dcterms:created>
  <dcterms:modified xsi:type="dcterms:W3CDTF">2021-06-01T06:39:10Z</dcterms:modified>
</cp:coreProperties>
</file>