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61" r:id="rId3"/>
    <p:sldId id="262" r:id="rId4"/>
    <p:sldId id="292" r:id="rId5"/>
    <p:sldId id="294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25096-734B-417F-813D-8F7CFC45EC5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B07FC-D566-4A83-825A-4CED5F2DF1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850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2E24D7-8589-45F3-A8E5-934C84FC4551}" type="datetime1">
              <a:rPr lang="en-GB" smtClean="0"/>
              <a:t>23/05/2020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GB"/>
              <a:t>Adrian Gale 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0BE8-3F40-4D66-BF3F-8541DD9FC85F}" type="datetime1">
              <a:rPr lang="en-GB" smtClean="0"/>
              <a:t>23/05/2020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6C88-3BAF-4CB8-AC7E-3104C753C5A2}" type="datetime1">
              <a:rPr lang="en-GB" smtClean="0"/>
              <a:t>23/05/2020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42BE-1441-4C7F-BC16-26E60C854FA7}" type="datetime1">
              <a:rPr lang="en-GB" smtClean="0"/>
              <a:t>23/05/2020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7E70-54C2-408A-97E0-4D43FB7A333F}" type="datetime1">
              <a:rPr lang="en-GB" smtClean="0"/>
              <a:t>23/05/2020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B84F-2C4F-410F-A644-4C3FEC5974EE}" type="datetime1">
              <a:rPr lang="en-GB" smtClean="0"/>
              <a:t>23/05/2020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FEE3-DE7C-479A-873B-560BDF387490}" type="datetime1">
              <a:rPr lang="en-GB" smtClean="0"/>
              <a:t>23/05/2020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8446-5232-4FAF-9204-3B75F964E307}" type="datetime1">
              <a:rPr lang="en-GB" smtClean="0"/>
              <a:t>23/05/2020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45D0-C408-4382-B1BE-67977F733A2B}" type="datetime1">
              <a:rPr lang="en-GB" smtClean="0"/>
              <a:t>23/05/2020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9DCB368-F939-4DE1-8C6C-94A587216D11}" type="datetime1">
              <a:rPr lang="en-GB" smtClean="0"/>
              <a:t>23/05/2020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C545A2-FB8D-4867-8972-5188F0254C56}" type="datetime1">
              <a:rPr lang="en-GB" smtClean="0"/>
              <a:t>23/05/2020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GB"/>
              <a:t>Adrian Gale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1D03624-20FA-4269-83C8-A6AC78ED4F50}" type="datetime1">
              <a:rPr lang="en-GB" smtClean="0"/>
              <a:t>23/05/2020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GB"/>
              <a:t>Adrian Gale 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herefordhsg.co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uidance/working-safely-during-coronavirus-covid-1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GB" sz="3200" dirty="0"/>
              <a:t>        </a:t>
            </a:r>
          </a:p>
          <a:p>
            <a:pPr marL="109728" indent="0" algn="ctr">
              <a:buNone/>
            </a:pPr>
            <a:r>
              <a:rPr lang="en-GB" sz="3200" dirty="0"/>
              <a:t>ZOOM SEMINAR </a:t>
            </a:r>
          </a:p>
          <a:p>
            <a:pPr marL="109728" indent="0" algn="ctr">
              <a:buNone/>
            </a:pPr>
            <a:r>
              <a:rPr lang="en-GB" sz="3200" dirty="0"/>
              <a:t>10:00am Wednesday 27</a:t>
            </a:r>
            <a:r>
              <a:rPr lang="en-GB" sz="3200" baseline="30000" dirty="0"/>
              <a:t>th</a:t>
            </a:r>
            <a:r>
              <a:rPr lang="en-GB" sz="3200" dirty="0"/>
              <a:t> May 2020</a:t>
            </a:r>
          </a:p>
          <a:p>
            <a:pPr marL="109728" indent="0" algn="ctr">
              <a:buNone/>
            </a:pPr>
            <a:endParaRPr lang="en-GB" sz="3200" dirty="0"/>
          </a:p>
          <a:p>
            <a:pPr marL="109728" indent="0" algn="ctr">
              <a:buNone/>
            </a:pPr>
            <a:r>
              <a:rPr lang="en-GB" sz="3200" dirty="0"/>
              <a:t>Introduction and understanding the new Working Arrangements around Covid-19</a:t>
            </a:r>
          </a:p>
          <a:p>
            <a:pPr marL="109728" indent="0" algn="ctr">
              <a:buNone/>
            </a:pPr>
            <a:endParaRPr lang="en-GB" sz="3200" dirty="0"/>
          </a:p>
          <a:p>
            <a:pPr marL="109728" indent="0">
              <a:buNone/>
            </a:pPr>
            <a:r>
              <a:rPr lang="en-GB" sz="3200" b="1" dirty="0"/>
              <a:t>Housekeeping:</a:t>
            </a:r>
          </a:p>
          <a:p>
            <a:pPr marL="109728" indent="0">
              <a:buNone/>
            </a:pPr>
            <a:r>
              <a:rPr lang="en-GB" sz="3200" dirty="0"/>
              <a:t>Please keep microphones ‘muted’ unless you wish to speak (this keeps down background noise).</a:t>
            </a:r>
          </a:p>
          <a:p>
            <a:pPr marL="109728" indent="0">
              <a:buNone/>
            </a:pPr>
            <a:r>
              <a:rPr lang="en-GB" sz="3200" dirty="0"/>
              <a:t>Please ask questions though the ‘chat’ button.</a:t>
            </a:r>
          </a:p>
          <a:p>
            <a:pPr marL="109728" indent="0">
              <a:buNone/>
            </a:pPr>
            <a:r>
              <a:rPr lang="en-GB" sz="3200" dirty="0"/>
              <a:t>Technical issues, please email </a:t>
            </a:r>
            <a:r>
              <a:rPr lang="en-GB" sz="3200" dirty="0">
                <a:hlinkClick r:id="rId2"/>
              </a:rPr>
              <a:t>info@herefordhsg.co.uk</a:t>
            </a:r>
            <a:endParaRPr lang="en-GB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920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3200" dirty="0"/>
              <a:t>Herefordshire Health &amp; Safety Group</a:t>
            </a:r>
          </a:p>
        </p:txBody>
      </p:sp>
    </p:spTree>
    <p:extLst>
      <p:ext uri="{BB962C8B-B14F-4D97-AF65-F5344CB8AC3E}">
        <p14:creationId xmlns:p14="http://schemas.microsoft.com/office/powerpoint/2010/main" val="205805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488600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sz="3200" dirty="0"/>
              <a:t>News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HHSG has cancelled all physical attending seminars for foreseeable future from March 2020.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en-US" sz="3200" dirty="0"/>
              <a:t>We plan to </a:t>
            </a:r>
            <a:r>
              <a:rPr lang="en-US" sz="3200" dirty="0" err="1"/>
              <a:t>organise</a:t>
            </a:r>
            <a:r>
              <a:rPr lang="en-US" sz="3200" dirty="0"/>
              <a:t> regular interactive Zoom seminars at a time to suit members.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27971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4886003"/>
          </a:xfrm>
        </p:spPr>
        <p:txBody>
          <a:bodyPr>
            <a:noAutofit/>
          </a:bodyPr>
          <a:lstStyle/>
          <a:p>
            <a:pPr marL="109728" indent="0" fontAlgn="base">
              <a:buNone/>
            </a:pPr>
            <a:r>
              <a:rPr lang="en-GB" sz="3200" b="1" dirty="0"/>
              <a:t>This Meeting</a:t>
            </a:r>
          </a:p>
          <a:p>
            <a:pPr marL="109728" indent="0" fontAlgn="base">
              <a:buNone/>
            </a:pPr>
            <a:r>
              <a:rPr lang="en-GB" sz="3200" b="1" dirty="0"/>
              <a:t>Subject:</a:t>
            </a:r>
          </a:p>
          <a:p>
            <a:pPr marL="109728" indent="0" fontAlgn="base">
              <a:buNone/>
            </a:pPr>
            <a:endParaRPr lang="en-GB" sz="3200" b="1" dirty="0"/>
          </a:p>
          <a:p>
            <a:pPr marL="109728" indent="0" fontAlgn="base">
              <a:buNone/>
            </a:pPr>
            <a:r>
              <a:rPr lang="en-US" sz="3200" b="1" dirty="0"/>
              <a:t>‘</a:t>
            </a:r>
            <a:r>
              <a:rPr lang="en-US" sz="4000" b="1" dirty="0"/>
              <a:t>COVID 19 – NEW WORKING ARRANGEMENTS’</a:t>
            </a:r>
            <a:endParaRPr lang="en-GB" sz="40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24328" y="6407944"/>
            <a:ext cx="1152128" cy="365125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050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84931"/>
            <a:ext cx="9144000" cy="488600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GB" sz="2400" dirty="0"/>
              <a:t>COVID 19 – NEW WORKING ARRANGEMENTS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Businesses must undertake a COVID- 19 Risk Assessment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Display the COVID-19  ‘</a:t>
            </a:r>
            <a:r>
              <a:rPr lang="en-GB" sz="2400" dirty="0"/>
              <a:t>Staying COVID-19 Secure in 2020’ poster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There is plenty of advice available from the .Gov.uk website, HSE, IOSH Local Authority website &amp; Trade </a:t>
            </a:r>
            <a:r>
              <a:rPr lang="en-US" sz="2400" dirty="0" err="1"/>
              <a:t>Organisations</a:t>
            </a:r>
            <a:r>
              <a:rPr lang="en-US" sz="24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Danger of information overload, fake news and expectations from employees and the public.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This meeting wants to offer practical solutions for specific issues not covered by advice available.</a:t>
            </a:r>
          </a:p>
          <a:p>
            <a:pPr marL="109728" indent="0">
              <a:buNone/>
            </a:pPr>
            <a:r>
              <a:rPr lang="en-US" sz="2400" dirty="0"/>
              <a:t>   </a:t>
            </a:r>
          </a:p>
          <a:p>
            <a:pPr marL="109728" indent="0">
              <a:buNone/>
            </a:pP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24328" y="6407944"/>
            <a:ext cx="1152128" cy="365125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891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84931"/>
            <a:ext cx="9144000" cy="4886003"/>
          </a:xfrm>
        </p:spPr>
        <p:txBody>
          <a:bodyPr>
            <a:noAutofit/>
          </a:bodyPr>
          <a:lstStyle/>
          <a:p>
            <a:r>
              <a:rPr lang="en-GB" sz="2400" dirty="0"/>
              <a:t>The new guidance is issued at</a:t>
            </a:r>
          </a:p>
          <a:p>
            <a:r>
              <a:rPr lang="en-GB" sz="2400" u="sng" dirty="0">
                <a:hlinkClick r:id="rId2"/>
              </a:rPr>
              <a:t>https://www.gov.uk/guidance/working-safely-during-coronavirus-covid-19</a:t>
            </a:r>
            <a:endParaRPr lang="en-GB" sz="2400" dirty="0">
              <a:hlinkClick r:id="rId2"/>
            </a:endParaRPr>
          </a:p>
          <a:p>
            <a:pPr marL="109728" indent="0">
              <a:buNone/>
            </a:pPr>
            <a:endParaRPr lang="en-GB" sz="2400" dirty="0"/>
          </a:p>
          <a:p>
            <a:pPr marL="109728" indent="0">
              <a:buNone/>
            </a:pPr>
            <a:r>
              <a:rPr lang="en-GB" sz="2400" dirty="0"/>
              <a:t>8 guides and a poster that business should display</a:t>
            </a:r>
          </a:p>
          <a:p>
            <a:pPr marL="109728" indent="0">
              <a:buNone/>
            </a:pPr>
            <a:endParaRPr lang="en-GB" sz="2400" dirty="0"/>
          </a:p>
          <a:p>
            <a:r>
              <a:rPr lang="en-GB" sz="2400" dirty="0"/>
              <a:t>Construction and other outdoor work</a:t>
            </a:r>
          </a:p>
          <a:p>
            <a:r>
              <a:rPr lang="en-GB" sz="2400" dirty="0"/>
              <a:t>Factories, plants and warehouses</a:t>
            </a:r>
          </a:p>
          <a:p>
            <a:r>
              <a:rPr lang="en-GB" sz="2400" dirty="0"/>
              <a:t>Labs and research facilities</a:t>
            </a:r>
          </a:p>
          <a:p>
            <a:r>
              <a:rPr lang="en-GB" sz="2400" dirty="0"/>
              <a:t>Offices and contact centres</a:t>
            </a:r>
          </a:p>
          <a:p>
            <a:r>
              <a:rPr lang="en-GB" sz="2400" dirty="0"/>
              <a:t>Other people's homes</a:t>
            </a:r>
          </a:p>
          <a:p>
            <a:r>
              <a:rPr lang="en-GB" sz="2400" dirty="0"/>
              <a:t>Restaurants offering takeaway or delivery</a:t>
            </a:r>
          </a:p>
          <a:p>
            <a:r>
              <a:rPr lang="en-GB" sz="2400" dirty="0"/>
              <a:t>Shops and branches</a:t>
            </a:r>
          </a:p>
          <a:p>
            <a:r>
              <a:rPr lang="en-GB" sz="2400" dirty="0"/>
              <a:t>Vehicles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24328" y="6407944"/>
            <a:ext cx="1152128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2635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8420" y="548680"/>
            <a:ext cx="9144000" cy="48860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/>
              <a:t>Questions: What are your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Legal Duties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Concerns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Challenges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Opportunities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Solutions</a:t>
            </a:r>
          </a:p>
          <a:p>
            <a:pPr marL="109728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STAY SAFE</a:t>
            </a:r>
          </a:p>
          <a:p>
            <a:pPr marL="109728" indent="0">
              <a:buNone/>
            </a:pPr>
            <a:r>
              <a:rPr lang="en-US" sz="2400" dirty="0"/>
              <a:t>   </a:t>
            </a:r>
          </a:p>
          <a:p>
            <a:pPr marL="109728" indent="0">
              <a:buNone/>
            </a:pP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24328" y="6407944"/>
            <a:ext cx="1152128" cy="365125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8739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381</TotalTime>
  <Words>244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Herefordshire Health &amp; Safety Group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&amp; Safety Review</dc:title>
  <dc:creator>Adrian</dc:creator>
  <cp:lastModifiedBy>Adrian</cp:lastModifiedBy>
  <cp:revision>54</cp:revision>
  <dcterms:created xsi:type="dcterms:W3CDTF">2014-11-17T22:12:38Z</dcterms:created>
  <dcterms:modified xsi:type="dcterms:W3CDTF">2020-05-23T07:51:12Z</dcterms:modified>
</cp:coreProperties>
</file>