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0" r:id="rId2"/>
    <p:sldId id="441" r:id="rId3"/>
    <p:sldId id="442" r:id="rId4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00000"/>
    <a:srgbClr val="00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3250" autoAdjust="0"/>
  </p:normalViewPr>
  <p:slideViewPr>
    <p:cSldViewPr>
      <p:cViewPr>
        <p:scale>
          <a:sx n="75" d="100"/>
          <a:sy n="75" d="100"/>
        </p:scale>
        <p:origin x="-121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1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843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843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8271CC-5DF5-441F-B279-E94A671A23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55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1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4422"/>
            <a:ext cx="5335270" cy="44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43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843"/>
            <a:ext cx="2889938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62DCD1-FB22-4FF2-954C-5453149A8C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1955-4594-4A4D-9827-9E84CBAB7C0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6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1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3409-514B-470E-BF77-C001BB4C920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6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8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9EE31-0E71-4115-931D-934A12EC234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6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F98BB-F047-4D7B-92BB-19859C162C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0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85EFE-EF72-4A3C-B3B3-ED284002D59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6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8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60FA-0594-4534-96CD-54BC53BC7E9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" name="Picture 7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B3F94-BBE1-498D-8783-05E68194E5C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5587A-D645-4A28-979B-BD010FDBB930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6" name="Picture 5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0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1A40-1FAA-44EA-9D62-DF0ADC2A7F4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5" name="Picture 4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8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CA37B-1FDB-44D5-884E-CF03E009D14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" name="Picture 7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5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4E64-E42B-426C-B2AB-4AB09D900E2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" name="Picture 7" descr="Footer_Rainbow_Gra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67D23F-DAD6-4230-A807-358E6DE8009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5" name="Picture 11" descr="New Kerry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6503988"/>
            <a:ext cx="1031875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orizontal Chevron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8" r="4872" b="22333"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8" name="AutoShape 14"/>
          <p:cNvSpPr>
            <a:spLocks noChangeArrowheads="1"/>
          </p:cNvSpPr>
          <p:nvPr userDrawn="1"/>
        </p:nvSpPr>
        <p:spPr bwMode="auto">
          <a:xfrm>
            <a:off x="260350" y="115888"/>
            <a:ext cx="6624638" cy="830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Picture 9" descr="Footer_Rainbow_Grad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188075"/>
            <a:ext cx="9144000" cy="669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6840"/>
            <a:ext cx="6400800" cy="960512"/>
          </a:xfrm>
        </p:spPr>
        <p:txBody>
          <a:bodyPr/>
          <a:lstStyle/>
          <a:p>
            <a:r>
              <a:rPr lang="en-GB" dirty="0"/>
              <a:t>David Helme – Kerry Foods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71400"/>
            <a:ext cx="9793088" cy="2580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/>
          <a:lstStyle/>
          <a:p>
            <a:r>
              <a:rPr lang="en-GB" sz="7200" dirty="0"/>
              <a:t>Crisis Management</a:t>
            </a:r>
          </a:p>
        </p:txBody>
      </p:sp>
    </p:spTree>
    <p:extLst>
      <p:ext uri="{BB962C8B-B14F-4D97-AF65-F5344CB8AC3E}">
        <p14:creationId xmlns:p14="http://schemas.microsoft.com/office/powerpoint/2010/main" val="219829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0350" y="115888"/>
            <a:ext cx="6624638" cy="830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288" y="198438"/>
            <a:ext cx="63373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GB" altLang="en-US" sz="3200" b="1" dirty="0">
                <a:latin typeface="Arial Rounded MT Bold" pitchFamily="34" charset="0"/>
              </a:rPr>
              <a:t>Crisis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7" y="1772022"/>
            <a:ext cx="9095183" cy="4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924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198438"/>
            <a:ext cx="63373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GB" altLang="en-US" sz="3200" b="1" dirty="0">
                <a:latin typeface="Arial Rounded MT Bold" pitchFamily="34" charset="0"/>
              </a:rPr>
              <a:t>Crisis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016" y="1297944"/>
            <a:ext cx="889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Policy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Purpose and Responsibility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Crisis Management Objectives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Site Crisis Management Team (SCMT)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Responsibilities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Managing a Potential Crisis, Information Collation and Assessment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Convening of TCMT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Membership of the Technology Crisis Management Team (TCMT)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Crisis Management Organisation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Communication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Site Action, Review and Shared Learnings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Contact Lists must be maintained by all roles detailed in documents</a:t>
            </a:r>
          </a:p>
        </p:txBody>
      </p:sp>
    </p:spTree>
    <p:extLst>
      <p:ext uri="{BB962C8B-B14F-4D97-AF65-F5344CB8AC3E}">
        <p14:creationId xmlns:p14="http://schemas.microsoft.com/office/powerpoint/2010/main" val="30231147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Crisis Management</vt:lpstr>
      <vt:lpstr>PowerPoint Presentation</vt:lpstr>
      <vt:lpstr>PowerPoint Presentation</vt:lpstr>
    </vt:vector>
  </TitlesOfParts>
  <Company>Kerry Foods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amckenna</dc:creator>
  <cp:lastModifiedBy>Adrian</cp:lastModifiedBy>
  <cp:revision>346</cp:revision>
  <cp:lastPrinted>2012-02-14T11:52:42Z</cp:lastPrinted>
  <dcterms:created xsi:type="dcterms:W3CDTF">2010-04-27T09:19:23Z</dcterms:created>
  <dcterms:modified xsi:type="dcterms:W3CDTF">2017-11-21T22:30:04Z</dcterms:modified>
</cp:coreProperties>
</file>