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30" r:id="rId3"/>
    <p:sldMasterId id="2147483742" r:id="rId4"/>
  </p:sldMasterIdLst>
  <p:notesMasterIdLst>
    <p:notesMasterId r:id="rId50"/>
  </p:notesMasterIdLst>
  <p:sldIdLst>
    <p:sldId id="257" r:id="rId5"/>
    <p:sldId id="305" r:id="rId6"/>
    <p:sldId id="300" r:id="rId7"/>
    <p:sldId id="258" r:id="rId8"/>
    <p:sldId id="260" r:id="rId9"/>
    <p:sldId id="301" r:id="rId10"/>
    <p:sldId id="262" r:id="rId11"/>
    <p:sldId id="273" r:id="rId12"/>
    <p:sldId id="274" r:id="rId13"/>
    <p:sldId id="275" r:id="rId14"/>
    <p:sldId id="276" r:id="rId15"/>
    <p:sldId id="278" r:id="rId16"/>
    <p:sldId id="279" r:id="rId17"/>
    <p:sldId id="280" r:id="rId18"/>
    <p:sldId id="302" r:id="rId19"/>
    <p:sldId id="263" r:id="rId20"/>
    <p:sldId id="283" r:id="rId21"/>
    <p:sldId id="284" r:id="rId22"/>
    <p:sldId id="285" r:id="rId23"/>
    <p:sldId id="266" r:id="rId24"/>
    <p:sldId id="281" r:id="rId25"/>
    <p:sldId id="267" r:id="rId26"/>
    <p:sldId id="282" r:id="rId27"/>
    <p:sldId id="289" r:id="rId28"/>
    <p:sldId id="286" r:id="rId29"/>
    <p:sldId id="287" r:id="rId30"/>
    <p:sldId id="268" r:id="rId31"/>
    <p:sldId id="303" r:id="rId32"/>
    <p:sldId id="290" r:id="rId33"/>
    <p:sldId id="269" r:id="rId34"/>
    <p:sldId id="288" r:id="rId35"/>
    <p:sldId id="291" r:id="rId36"/>
    <p:sldId id="270" r:id="rId37"/>
    <p:sldId id="293" r:id="rId38"/>
    <p:sldId id="292" r:id="rId39"/>
    <p:sldId id="294" r:id="rId40"/>
    <p:sldId id="295" r:id="rId41"/>
    <p:sldId id="296" r:id="rId42"/>
    <p:sldId id="297" r:id="rId43"/>
    <p:sldId id="298" r:id="rId44"/>
    <p:sldId id="306" r:id="rId45"/>
    <p:sldId id="272" r:id="rId46"/>
    <p:sldId id="304" r:id="rId47"/>
    <p:sldId id="299" r:id="rId48"/>
    <p:sldId id="30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4" d="100"/>
          <a:sy n="74" d="100"/>
        </p:scale>
        <p:origin x="-1032"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93133-4BB9-4A7E-B53F-12DA0214A502}"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GB"/>
        </a:p>
      </dgm:t>
    </dgm:pt>
    <dgm:pt modelId="{F0D6229F-1E36-4CF0-8DD0-F22B7613D4C1}">
      <dgm:prSet phldrT="[Text]"/>
      <dgm:spPr/>
      <dgm:t>
        <a:bodyPr/>
        <a:lstStyle/>
        <a:p>
          <a:r>
            <a:rPr lang="en-GB" b="1" dirty="0" smtClean="0"/>
            <a:t>HEALTH AND SAFETY AT WORK ACT 1974 (HSW)</a:t>
          </a:r>
          <a:endParaRPr lang="en-GB" b="1" dirty="0"/>
        </a:p>
      </dgm:t>
    </dgm:pt>
    <dgm:pt modelId="{6DEABB3A-EB82-4E14-A154-339D2C7ADD77}" type="parTrans" cxnId="{7C9E5205-565E-45DF-AC78-D74BED7524E6}">
      <dgm:prSet/>
      <dgm:spPr/>
      <dgm:t>
        <a:bodyPr/>
        <a:lstStyle/>
        <a:p>
          <a:endParaRPr lang="en-GB"/>
        </a:p>
      </dgm:t>
    </dgm:pt>
    <dgm:pt modelId="{25C15A08-DF34-4299-AF46-9317844984FA}" type="sibTrans" cxnId="{7C9E5205-565E-45DF-AC78-D74BED7524E6}">
      <dgm:prSet/>
      <dgm:spPr/>
      <dgm:t>
        <a:bodyPr/>
        <a:lstStyle/>
        <a:p>
          <a:endParaRPr lang="en-GB"/>
        </a:p>
      </dgm:t>
    </dgm:pt>
    <dgm:pt modelId="{AA81D60C-14AA-489C-AEDE-ADFC287F97FB}">
      <dgm:prSet phldrT="[Text]"/>
      <dgm:spPr/>
      <dgm:t>
        <a:bodyPr/>
        <a:lstStyle/>
        <a:p>
          <a:r>
            <a:rPr lang="en-GB" b="1" dirty="0" smtClean="0"/>
            <a:t>SECTION 6 HSW</a:t>
          </a:r>
          <a:endParaRPr lang="en-GB" b="1" dirty="0"/>
        </a:p>
      </dgm:t>
    </dgm:pt>
    <dgm:pt modelId="{8CD4B415-A32D-4D41-9428-FD863EC8A5B7}" type="parTrans" cxnId="{CACCE48D-DDFF-44A2-BC3B-9AFA7899F97E}">
      <dgm:prSet/>
      <dgm:spPr/>
      <dgm:t>
        <a:bodyPr/>
        <a:lstStyle/>
        <a:p>
          <a:endParaRPr lang="en-GB"/>
        </a:p>
      </dgm:t>
    </dgm:pt>
    <dgm:pt modelId="{8943A3C3-B421-43B3-A013-3D2E9137D5EE}" type="sibTrans" cxnId="{CACCE48D-DDFF-44A2-BC3B-9AFA7899F97E}">
      <dgm:prSet/>
      <dgm:spPr/>
      <dgm:t>
        <a:bodyPr/>
        <a:lstStyle/>
        <a:p>
          <a:endParaRPr lang="en-GB"/>
        </a:p>
      </dgm:t>
    </dgm:pt>
    <dgm:pt modelId="{71A73529-644F-4791-8C09-7155525DD50F}">
      <dgm:prSet phldrT="[Text]"/>
      <dgm:spPr/>
      <dgm:t>
        <a:bodyPr/>
        <a:lstStyle/>
        <a:p>
          <a:r>
            <a:rPr lang="en-GB" b="1" dirty="0" smtClean="0"/>
            <a:t>MACHINERY DIRECTIVE</a:t>
          </a:r>
          <a:endParaRPr lang="en-GB" b="1" dirty="0"/>
        </a:p>
      </dgm:t>
    </dgm:pt>
    <dgm:pt modelId="{0555EF90-7300-4DFC-BCBE-44A2E61043C3}" type="parTrans" cxnId="{EB66A8E0-A988-4113-A4B4-714E3579BB47}">
      <dgm:prSet/>
      <dgm:spPr/>
      <dgm:t>
        <a:bodyPr/>
        <a:lstStyle/>
        <a:p>
          <a:endParaRPr lang="en-GB"/>
        </a:p>
      </dgm:t>
    </dgm:pt>
    <dgm:pt modelId="{0AE2F9F8-4A7F-44D0-8B9D-C80E377ACD3C}" type="sibTrans" cxnId="{EB66A8E0-A988-4113-A4B4-714E3579BB47}">
      <dgm:prSet/>
      <dgm:spPr/>
      <dgm:t>
        <a:bodyPr/>
        <a:lstStyle/>
        <a:p>
          <a:endParaRPr lang="en-GB"/>
        </a:p>
      </dgm:t>
    </dgm:pt>
    <dgm:pt modelId="{232B8CF3-5E66-433D-ABF7-99F1B3AE0179}">
      <dgm:prSet phldrT="[Text]"/>
      <dgm:spPr/>
      <dgm:t>
        <a:bodyPr/>
        <a:lstStyle/>
        <a:p>
          <a:r>
            <a:rPr lang="en-GB" b="1" dirty="0" smtClean="0"/>
            <a:t>SUPPLY OF MACHINERY (SAFETY) REGULATIONS 2008</a:t>
          </a:r>
          <a:endParaRPr lang="en-GB" b="1" dirty="0"/>
        </a:p>
      </dgm:t>
    </dgm:pt>
    <dgm:pt modelId="{C8DE3E79-D55C-48E8-928C-8325B6707362}" type="parTrans" cxnId="{96870519-7DD1-4E13-887F-B1B751C7FB5C}">
      <dgm:prSet/>
      <dgm:spPr/>
      <dgm:t>
        <a:bodyPr/>
        <a:lstStyle/>
        <a:p>
          <a:endParaRPr lang="en-GB"/>
        </a:p>
      </dgm:t>
    </dgm:pt>
    <dgm:pt modelId="{DE60CC1E-FE05-4317-82E4-D1891E5B3266}" type="sibTrans" cxnId="{96870519-7DD1-4E13-887F-B1B751C7FB5C}">
      <dgm:prSet/>
      <dgm:spPr/>
      <dgm:t>
        <a:bodyPr/>
        <a:lstStyle/>
        <a:p>
          <a:endParaRPr lang="en-GB"/>
        </a:p>
      </dgm:t>
    </dgm:pt>
    <dgm:pt modelId="{36EA3B2D-507B-4DD9-A425-12DB7BD43EA7}">
      <dgm:prSet phldrT="[Text]"/>
      <dgm:spPr/>
      <dgm:t>
        <a:bodyPr/>
        <a:lstStyle/>
        <a:p>
          <a:r>
            <a:rPr lang="en-GB" b="1" dirty="0" smtClean="0"/>
            <a:t>SECTION 2 HSW</a:t>
          </a:r>
          <a:endParaRPr lang="en-GB" b="1" dirty="0"/>
        </a:p>
      </dgm:t>
    </dgm:pt>
    <dgm:pt modelId="{677AE05D-8CC9-48BC-9D7D-6F090F07BD6C}" type="parTrans" cxnId="{DA354613-7D09-4AC3-88E4-47781436B171}">
      <dgm:prSet/>
      <dgm:spPr/>
      <dgm:t>
        <a:bodyPr/>
        <a:lstStyle/>
        <a:p>
          <a:endParaRPr lang="en-GB"/>
        </a:p>
      </dgm:t>
    </dgm:pt>
    <dgm:pt modelId="{CE5C11EE-A4FE-41A1-ADEC-192EDCE94065}" type="sibTrans" cxnId="{DA354613-7D09-4AC3-88E4-47781436B171}">
      <dgm:prSet/>
      <dgm:spPr/>
      <dgm:t>
        <a:bodyPr/>
        <a:lstStyle/>
        <a:p>
          <a:endParaRPr lang="en-GB"/>
        </a:p>
      </dgm:t>
    </dgm:pt>
    <dgm:pt modelId="{7FC5B3B2-BCB2-40A6-9630-FEA2BCF609B1}">
      <dgm:prSet phldrT="[Text]"/>
      <dgm:spPr/>
      <dgm:t>
        <a:bodyPr/>
        <a:lstStyle/>
        <a:p>
          <a:r>
            <a:rPr lang="en-GB" b="1" dirty="0" smtClean="0"/>
            <a:t>USE OF EQUIPMENT BY WORKERS AT WORK DIRECTIVE</a:t>
          </a:r>
          <a:endParaRPr lang="en-GB" b="1" dirty="0"/>
        </a:p>
      </dgm:t>
    </dgm:pt>
    <dgm:pt modelId="{BAD8F860-42F6-4D00-9792-8D7688E28BC4}" type="parTrans" cxnId="{C699B9C8-DE76-4453-9270-98C32858A06F}">
      <dgm:prSet/>
      <dgm:spPr/>
      <dgm:t>
        <a:bodyPr/>
        <a:lstStyle/>
        <a:p>
          <a:endParaRPr lang="en-GB"/>
        </a:p>
      </dgm:t>
    </dgm:pt>
    <dgm:pt modelId="{B4D6F635-5236-49A2-B730-C12BC36FADB1}" type="sibTrans" cxnId="{C699B9C8-DE76-4453-9270-98C32858A06F}">
      <dgm:prSet/>
      <dgm:spPr/>
      <dgm:t>
        <a:bodyPr/>
        <a:lstStyle/>
        <a:p>
          <a:endParaRPr lang="en-GB"/>
        </a:p>
      </dgm:t>
    </dgm:pt>
    <dgm:pt modelId="{4559D056-4CAA-4F78-BD90-F5E3E154DAE8}">
      <dgm:prSet/>
      <dgm:spPr/>
      <dgm:t>
        <a:bodyPr/>
        <a:lstStyle/>
        <a:p>
          <a:r>
            <a:rPr lang="en-GB" b="1" dirty="0" smtClean="0"/>
            <a:t>PROVISION AND USE OF WORK EQUIPMENT REGULATIONS 1998</a:t>
          </a:r>
          <a:endParaRPr lang="en-GB" b="1" dirty="0"/>
        </a:p>
      </dgm:t>
    </dgm:pt>
    <dgm:pt modelId="{49A5DEE2-0F4B-45E9-AA9D-1B6C53A6D210}" type="parTrans" cxnId="{5B113F04-E16A-4A95-BE59-F7F3E77ABD50}">
      <dgm:prSet/>
      <dgm:spPr/>
      <dgm:t>
        <a:bodyPr/>
        <a:lstStyle/>
        <a:p>
          <a:endParaRPr lang="en-GB"/>
        </a:p>
      </dgm:t>
    </dgm:pt>
    <dgm:pt modelId="{CF1AC563-30BB-40A2-ACD1-FB87FE00B6EA}" type="sibTrans" cxnId="{5B113F04-E16A-4A95-BE59-F7F3E77ABD50}">
      <dgm:prSet/>
      <dgm:spPr/>
      <dgm:t>
        <a:bodyPr/>
        <a:lstStyle/>
        <a:p>
          <a:endParaRPr lang="en-GB"/>
        </a:p>
      </dgm:t>
    </dgm:pt>
    <dgm:pt modelId="{EDB640F9-1B7D-423D-A56B-D2B48690A187}">
      <dgm:prSet/>
      <dgm:spPr/>
      <dgm:t>
        <a:bodyPr/>
        <a:lstStyle/>
        <a:p>
          <a:r>
            <a:rPr lang="en-GB" b="1" dirty="0" smtClean="0"/>
            <a:t>ALL MACHINERY USED AT WORK</a:t>
          </a:r>
          <a:endParaRPr lang="en-GB" b="1" dirty="0"/>
        </a:p>
      </dgm:t>
    </dgm:pt>
    <dgm:pt modelId="{CB3542EC-1055-4074-A40C-7C7B6E2DB5A0}" type="parTrans" cxnId="{23196EAC-FBD0-4396-A106-1BEFFC65D1AD}">
      <dgm:prSet/>
      <dgm:spPr/>
      <dgm:t>
        <a:bodyPr/>
        <a:lstStyle/>
        <a:p>
          <a:endParaRPr lang="en-GB"/>
        </a:p>
      </dgm:t>
    </dgm:pt>
    <dgm:pt modelId="{74075F01-CCC0-4F44-950C-063F8A2D1C2D}" type="sibTrans" cxnId="{23196EAC-FBD0-4396-A106-1BEFFC65D1AD}">
      <dgm:prSet/>
      <dgm:spPr/>
      <dgm:t>
        <a:bodyPr/>
        <a:lstStyle/>
        <a:p>
          <a:endParaRPr lang="en-GB"/>
        </a:p>
      </dgm:t>
    </dgm:pt>
    <dgm:pt modelId="{5AF1E3EC-D14B-4739-BC6B-F5EC533DDB6E}">
      <dgm:prSet/>
      <dgm:spPr/>
      <dgm:t>
        <a:bodyPr/>
        <a:lstStyle/>
        <a:p>
          <a:r>
            <a:rPr lang="en-GB" b="1" dirty="0" smtClean="0"/>
            <a:t>NEW MACHINERY</a:t>
          </a:r>
        </a:p>
        <a:p>
          <a:r>
            <a:rPr lang="en-GB" b="1" dirty="0" smtClean="0"/>
            <a:t> (or first used in EEA)</a:t>
          </a:r>
        </a:p>
        <a:p>
          <a:r>
            <a:rPr lang="en-GB" b="1" dirty="0" smtClean="0"/>
            <a:t>INCLUDES RECONDITIONED EQUIPMENT</a:t>
          </a:r>
          <a:endParaRPr lang="en-GB" b="1" dirty="0"/>
        </a:p>
      </dgm:t>
    </dgm:pt>
    <dgm:pt modelId="{3B7B0291-1601-45C0-A3D1-56656998C393}" type="parTrans" cxnId="{25600968-BE1E-475E-BC40-FFCCC7EDB2F5}">
      <dgm:prSet/>
      <dgm:spPr/>
      <dgm:t>
        <a:bodyPr/>
        <a:lstStyle/>
        <a:p>
          <a:endParaRPr lang="en-GB"/>
        </a:p>
      </dgm:t>
    </dgm:pt>
    <dgm:pt modelId="{4A754037-2B3C-4ECF-8583-5E4AFE1FCBB0}" type="sibTrans" cxnId="{25600968-BE1E-475E-BC40-FFCCC7EDB2F5}">
      <dgm:prSet/>
      <dgm:spPr/>
      <dgm:t>
        <a:bodyPr/>
        <a:lstStyle/>
        <a:p>
          <a:endParaRPr lang="en-GB"/>
        </a:p>
      </dgm:t>
    </dgm:pt>
    <dgm:pt modelId="{3FA23AA1-DBF0-4963-BBB8-15F460CC40F2}" type="pres">
      <dgm:prSet presAssocID="{ADD93133-4BB9-4A7E-B53F-12DA0214A502}" presName="hierChild1" presStyleCnt="0">
        <dgm:presLayoutVars>
          <dgm:chPref val="1"/>
          <dgm:dir/>
          <dgm:animOne val="branch"/>
          <dgm:animLvl val="lvl"/>
          <dgm:resizeHandles/>
        </dgm:presLayoutVars>
      </dgm:prSet>
      <dgm:spPr/>
      <dgm:t>
        <a:bodyPr/>
        <a:lstStyle/>
        <a:p>
          <a:endParaRPr lang="en-GB"/>
        </a:p>
      </dgm:t>
    </dgm:pt>
    <dgm:pt modelId="{F68DC37A-14E4-4B46-9ECF-161DFD95EEB6}" type="pres">
      <dgm:prSet presAssocID="{F0D6229F-1E36-4CF0-8DD0-F22B7613D4C1}" presName="hierRoot1" presStyleCnt="0"/>
      <dgm:spPr/>
    </dgm:pt>
    <dgm:pt modelId="{FE6C6E27-237E-4B32-A50E-064EA0342851}" type="pres">
      <dgm:prSet presAssocID="{F0D6229F-1E36-4CF0-8DD0-F22B7613D4C1}" presName="composite" presStyleCnt="0"/>
      <dgm:spPr/>
    </dgm:pt>
    <dgm:pt modelId="{0A9C7698-CFBE-49CF-AE28-CF3891AFD758}" type="pres">
      <dgm:prSet presAssocID="{F0D6229F-1E36-4CF0-8DD0-F22B7613D4C1}" presName="background" presStyleLbl="node0" presStyleIdx="0" presStyleCnt="1"/>
      <dgm:spPr>
        <a:scene3d>
          <a:camera prst="orthographicFront"/>
          <a:lightRig rig="flat" dir="t"/>
        </a:scene3d>
      </dgm:spPr>
    </dgm:pt>
    <dgm:pt modelId="{6810064E-16E6-47FD-BB5E-6EA83B03A676}" type="pres">
      <dgm:prSet presAssocID="{F0D6229F-1E36-4CF0-8DD0-F22B7613D4C1}" presName="text" presStyleLbl="fgAcc0" presStyleIdx="0" presStyleCnt="1">
        <dgm:presLayoutVars>
          <dgm:chPref val="3"/>
        </dgm:presLayoutVars>
      </dgm:prSet>
      <dgm:spPr/>
      <dgm:t>
        <a:bodyPr/>
        <a:lstStyle/>
        <a:p>
          <a:endParaRPr lang="en-GB"/>
        </a:p>
      </dgm:t>
    </dgm:pt>
    <dgm:pt modelId="{6B01CC04-7AF4-4D16-AD34-F1D5B63FF63A}" type="pres">
      <dgm:prSet presAssocID="{F0D6229F-1E36-4CF0-8DD0-F22B7613D4C1}" presName="hierChild2" presStyleCnt="0"/>
      <dgm:spPr/>
    </dgm:pt>
    <dgm:pt modelId="{43925E8E-3D16-489A-8BA9-5394EF972298}" type="pres">
      <dgm:prSet presAssocID="{8CD4B415-A32D-4D41-9428-FD863EC8A5B7}" presName="Name10" presStyleLbl="parChTrans1D2" presStyleIdx="0" presStyleCnt="2"/>
      <dgm:spPr/>
      <dgm:t>
        <a:bodyPr/>
        <a:lstStyle/>
        <a:p>
          <a:endParaRPr lang="en-GB"/>
        </a:p>
      </dgm:t>
    </dgm:pt>
    <dgm:pt modelId="{822EB78D-9D06-462B-985A-C34FFCD617ED}" type="pres">
      <dgm:prSet presAssocID="{AA81D60C-14AA-489C-AEDE-ADFC287F97FB}" presName="hierRoot2" presStyleCnt="0"/>
      <dgm:spPr/>
    </dgm:pt>
    <dgm:pt modelId="{155F3FD9-8535-45BD-8466-E053AF08233F}" type="pres">
      <dgm:prSet presAssocID="{AA81D60C-14AA-489C-AEDE-ADFC287F97FB}" presName="composite2" presStyleCnt="0"/>
      <dgm:spPr/>
    </dgm:pt>
    <dgm:pt modelId="{783ADCEE-DABB-4DA5-AE8F-BEB9984E3A13}" type="pres">
      <dgm:prSet presAssocID="{AA81D60C-14AA-489C-AEDE-ADFC287F97FB}" presName="background2" presStyleLbl="node2" presStyleIdx="0" presStyleCnt="2"/>
      <dgm:spPr>
        <a:scene3d>
          <a:camera prst="orthographicFront"/>
          <a:lightRig rig="flat" dir="t"/>
        </a:scene3d>
      </dgm:spPr>
    </dgm:pt>
    <dgm:pt modelId="{6DBCD2BA-6888-4B2F-9B49-60C095B1F1B7}" type="pres">
      <dgm:prSet presAssocID="{AA81D60C-14AA-489C-AEDE-ADFC287F97FB}" presName="text2" presStyleLbl="fgAcc2" presStyleIdx="0" presStyleCnt="2">
        <dgm:presLayoutVars>
          <dgm:chPref val="3"/>
        </dgm:presLayoutVars>
      </dgm:prSet>
      <dgm:spPr/>
      <dgm:t>
        <a:bodyPr/>
        <a:lstStyle/>
        <a:p>
          <a:endParaRPr lang="en-GB"/>
        </a:p>
      </dgm:t>
    </dgm:pt>
    <dgm:pt modelId="{A9BDA06D-E634-4D22-A71F-95C2674B9CCE}" type="pres">
      <dgm:prSet presAssocID="{AA81D60C-14AA-489C-AEDE-ADFC287F97FB}" presName="hierChild3" presStyleCnt="0"/>
      <dgm:spPr/>
    </dgm:pt>
    <dgm:pt modelId="{18D34685-9B84-46F4-AC71-73D9880B9B1D}" type="pres">
      <dgm:prSet presAssocID="{0555EF90-7300-4DFC-BCBE-44A2E61043C3}" presName="Name17" presStyleLbl="parChTrans1D3" presStyleIdx="0" presStyleCnt="2"/>
      <dgm:spPr/>
      <dgm:t>
        <a:bodyPr/>
        <a:lstStyle/>
        <a:p>
          <a:endParaRPr lang="en-GB"/>
        </a:p>
      </dgm:t>
    </dgm:pt>
    <dgm:pt modelId="{3A94EC28-48C0-4796-A340-E1284EA606B2}" type="pres">
      <dgm:prSet presAssocID="{71A73529-644F-4791-8C09-7155525DD50F}" presName="hierRoot3" presStyleCnt="0"/>
      <dgm:spPr/>
    </dgm:pt>
    <dgm:pt modelId="{FA7DDF5A-3586-4C43-9C72-74C61C496873}" type="pres">
      <dgm:prSet presAssocID="{71A73529-644F-4791-8C09-7155525DD50F}" presName="composite3" presStyleCnt="0"/>
      <dgm:spPr/>
    </dgm:pt>
    <dgm:pt modelId="{98018B6A-098A-460A-B397-68765478B741}" type="pres">
      <dgm:prSet presAssocID="{71A73529-644F-4791-8C09-7155525DD50F}" presName="background3" presStyleLbl="node3" presStyleIdx="0" presStyleCnt="2"/>
      <dgm:spPr>
        <a:scene3d>
          <a:camera prst="orthographicFront"/>
          <a:lightRig rig="flat" dir="t"/>
        </a:scene3d>
      </dgm:spPr>
    </dgm:pt>
    <dgm:pt modelId="{57AB7406-A89D-4A02-84FE-3862D7957C3F}" type="pres">
      <dgm:prSet presAssocID="{71A73529-644F-4791-8C09-7155525DD50F}" presName="text3" presStyleLbl="fgAcc3" presStyleIdx="0" presStyleCnt="2">
        <dgm:presLayoutVars>
          <dgm:chPref val="3"/>
        </dgm:presLayoutVars>
      </dgm:prSet>
      <dgm:spPr/>
      <dgm:t>
        <a:bodyPr/>
        <a:lstStyle/>
        <a:p>
          <a:endParaRPr lang="en-GB"/>
        </a:p>
      </dgm:t>
    </dgm:pt>
    <dgm:pt modelId="{48EBAF6B-917F-4621-A547-FC2FD25F23C1}" type="pres">
      <dgm:prSet presAssocID="{71A73529-644F-4791-8C09-7155525DD50F}" presName="hierChild4" presStyleCnt="0"/>
      <dgm:spPr/>
    </dgm:pt>
    <dgm:pt modelId="{1E4331A8-195A-4610-B0D6-0B11FBC2BC14}" type="pres">
      <dgm:prSet presAssocID="{C8DE3E79-D55C-48E8-928C-8325B6707362}" presName="Name23" presStyleLbl="parChTrans1D4" presStyleIdx="0" presStyleCnt="4"/>
      <dgm:spPr/>
      <dgm:t>
        <a:bodyPr/>
        <a:lstStyle/>
        <a:p>
          <a:endParaRPr lang="en-GB"/>
        </a:p>
      </dgm:t>
    </dgm:pt>
    <dgm:pt modelId="{7A99C280-6990-4034-8ADA-735A896BA78E}" type="pres">
      <dgm:prSet presAssocID="{232B8CF3-5E66-433D-ABF7-99F1B3AE0179}" presName="hierRoot4" presStyleCnt="0"/>
      <dgm:spPr/>
    </dgm:pt>
    <dgm:pt modelId="{2D4B9F33-BCF0-4E7E-8B8A-1E009F954875}" type="pres">
      <dgm:prSet presAssocID="{232B8CF3-5E66-433D-ABF7-99F1B3AE0179}" presName="composite4" presStyleCnt="0"/>
      <dgm:spPr/>
    </dgm:pt>
    <dgm:pt modelId="{71053161-9F77-468D-92F5-92B1F8B7BC4A}" type="pres">
      <dgm:prSet presAssocID="{232B8CF3-5E66-433D-ABF7-99F1B3AE0179}" presName="background4" presStyleLbl="node4" presStyleIdx="0" presStyleCnt="4"/>
      <dgm:spPr>
        <a:scene3d>
          <a:camera prst="orthographicFront"/>
          <a:lightRig rig="flat" dir="t"/>
        </a:scene3d>
      </dgm:spPr>
    </dgm:pt>
    <dgm:pt modelId="{2B53A784-193D-4672-8E9A-220F3F5F030C}" type="pres">
      <dgm:prSet presAssocID="{232B8CF3-5E66-433D-ABF7-99F1B3AE0179}" presName="text4" presStyleLbl="fgAcc4" presStyleIdx="0" presStyleCnt="4">
        <dgm:presLayoutVars>
          <dgm:chPref val="3"/>
        </dgm:presLayoutVars>
      </dgm:prSet>
      <dgm:spPr/>
      <dgm:t>
        <a:bodyPr/>
        <a:lstStyle/>
        <a:p>
          <a:endParaRPr lang="en-GB"/>
        </a:p>
      </dgm:t>
    </dgm:pt>
    <dgm:pt modelId="{F0031438-75F2-42B6-AF23-658C417950D1}" type="pres">
      <dgm:prSet presAssocID="{232B8CF3-5E66-433D-ABF7-99F1B3AE0179}" presName="hierChild5" presStyleCnt="0"/>
      <dgm:spPr/>
    </dgm:pt>
    <dgm:pt modelId="{FA2D83E3-288E-4CEE-9911-DB26494BF990}" type="pres">
      <dgm:prSet presAssocID="{3B7B0291-1601-45C0-A3D1-56656998C393}" presName="Name23" presStyleLbl="parChTrans1D4" presStyleIdx="1" presStyleCnt="4"/>
      <dgm:spPr/>
      <dgm:t>
        <a:bodyPr/>
        <a:lstStyle/>
        <a:p>
          <a:endParaRPr lang="en-GB"/>
        </a:p>
      </dgm:t>
    </dgm:pt>
    <dgm:pt modelId="{F0AFBD6E-FC3D-451F-B7A6-85D3164D8508}" type="pres">
      <dgm:prSet presAssocID="{5AF1E3EC-D14B-4739-BC6B-F5EC533DDB6E}" presName="hierRoot4" presStyleCnt="0"/>
      <dgm:spPr/>
    </dgm:pt>
    <dgm:pt modelId="{5AB00A27-B459-4F8E-BA13-FB000C1568E8}" type="pres">
      <dgm:prSet presAssocID="{5AF1E3EC-D14B-4739-BC6B-F5EC533DDB6E}" presName="composite4" presStyleCnt="0"/>
      <dgm:spPr/>
    </dgm:pt>
    <dgm:pt modelId="{B9832035-463D-4731-A89B-2926576285E5}" type="pres">
      <dgm:prSet presAssocID="{5AF1E3EC-D14B-4739-BC6B-F5EC533DDB6E}" presName="background4" presStyleLbl="node4" presStyleIdx="1" presStyleCnt="4"/>
      <dgm:spPr>
        <a:scene3d>
          <a:camera prst="orthographicFront"/>
          <a:lightRig rig="flat" dir="t"/>
        </a:scene3d>
      </dgm:spPr>
    </dgm:pt>
    <dgm:pt modelId="{F8D8A243-FAA9-49D9-AFE2-287255E87C9E}" type="pres">
      <dgm:prSet presAssocID="{5AF1E3EC-D14B-4739-BC6B-F5EC533DDB6E}" presName="text4" presStyleLbl="fgAcc4" presStyleIdx="1" presStyleCnt="4">
        <dgm:presLayoutVars>
          <dgm:chPref val="3"/>
        </dgm:presLayoutVars>
      </dgm:prSet>
      <dgm:spPr/>
      <dgm:t>
        <a:bodyPr/>
        <a:lstStyle/>
        <a:p>
          <a:endParaRPr lang="en-GB"/>
        </a:p>
      </dgm:t>
    </dgm:pt>
    <dgm:pt modelId="{F30756A8-6198-4B84-8353-D11F9F4D7762}" type="pres">
      <dgm:prSet presAssocID="{5AF1E3EC-D14B-4739-BC6B-F5EC533DDB6E}" presName="hierChild5" presStyleCnt="0"/>
      <dgm:spPr/>
    </dgm:pt>
    <dgm:pt modelId="{7B22388B-C628-4E4E-AF0B-0C8CE1E5D27F}" type="pres">
      <dgm:prSet presAssocID="{677AE05D-8CC9-48BC-9D7D-6F090F07BD6C}" presName="Name10" presStyleLbl="parChTrans1D2" presStyleIdx="1" presStyleCnt="2"/>
      <dgm:spPr/>
      <dgm:t>
        <a:bodyPr/>
        <a:lstStyle/>
        <a:p>
          <a:endParaRPr lang="en-GB"/>
        </a:p>
      </dgm:t>
    </dgm:pt>
    <dgm:pt modelId="{EBF7DBBF-0C96-4919-BDC5-CC464E53941D}" type="pres">
      <dgm:prSet presAssocID="{36EA3B2D-507B-4DD9-A425-12DB7BD43EA7}" presName="hierRoot2" presStyleCnt="0"/>
      <dgm:spPr/>
    </dgm:pt>
    <dgm:pt modelId="{71B87287-B7B6-49D1-B567-6F2A66E59E3D}" type="pres">
      <dgm:prSet presAssocID="{36EA3B2D-507B-4DD9-A425-12DB7BD43EA7}" presName="composite2" presStyleCnt="0"/>
      <dgm:spPr/>
    </dgm:pt>
    <dgm:pt modelId="{20CD4816-921D-4A2D-AD7D-69E7ED5FA677}" type="pres">
      <dgm:prSet presAssocID="{36EA3B2D-507B-4DD9-A425-12DB7BD43EA7}" presName="background2" presStyleLbl="node2" presStyleIdx="1" presStyleCnt="2"/>
      <dgm:spPr>
        <a:scene3d>
          <a:camera prst="orthographicFront"/>
          <a:lightRig rig="flat" dir="t"/>
        </a:scene3d>
      </dgm:spPr>
    </dgm:pt>
    <dgm:pt modelId="{669F4C7C-6796-4254-9AB3-F1F2F598433B}" type="pres">
      <dgm:prSet presAssocID="{36EA3B2D-507B-4DD9-A425-12DB7BD43EA7}" presName="text2" presStyleLbl="fgAcc2" presStyleIdx="1" presStyleCnt="2" custScaleX="99999" custLinFactNeighborX="427" custLinFactNeighborY="-949">
        <dgm:presLayoutVars>
          <dgm:chPref val="3"/>
        </dgm:presLayoutVars>
      </dgm:prSet>
      <dgm:spPr/>
      <dgm:t>
        <a:bodyPr/>
        <a:lstStyle/>
        <a:p>
          <a:endParaRPr lang="en-GB"/>
        </a:p>
      </dgm:t>
    </dgm:pt>
    <dgm:pt modelId="{003FBA4F-C9CA-4EDE-B0CB-66ACBE7F2200}" type="pres">
      <dgm:prSet presAssocID="{36EA3B2D-507B-4DD9-A425-12DB7BD43EA7}" presName="hierChild3" presStyleCnt="0"/>
      <dgm:spPr/>
    </dgm:pt>
    <dgm:pt modelId="{5C15712D-6377-4874-9744-B2C5D2A77F39}" type="pres">
      <dgm:prSet presAssocID="{BAD8F860-42F6-4D00-9792-8D7688E28BC4}" presName="Name17" presStyleLbl="parChTrans1D3" presStyleIdx="1" presStyleCnt="2"/>
      <dgm:spPr/>
      <dgm:t>
        <a:bodyPr/>
        <a:lstStyle/>
        <a:p>
          <a:endParaRPr lang="en-GB"/>
        </a:p>
      </dgm:t>
    </dgm:pt>
    <dgm:pt modelId="{C8411DD8-2994-4D7E-B22A-FBE365804532}" type="pres">
      <dgm:prSet presAssocID="{7FC5B3B2-BCB2-40A6-9630-FEA2BCF609B1}" presName="hierRoot3" presStyleCnt="0"/>
      <dgm:spPr/>
    </dgm:pt>
    <dgm:pt modelId="{792A7888-92D0-4C38-9332-F13D0BF0846C}" type="pres">
      <dgm:prSet presAssocID="{7FC5B3B2-BCB2-40A6-9630-FEA2BCF609B1}" presName="composite3" presStyleCnt="0"/>
      <dgm:spPr/>
    </dgm:pt>
    <dgm:pt modelId="{D3B2EDA6-251E-42A2-9599-79C2A2BD6891}" type="pres">
      <dgm:prSet presAssocID="{7FC5B3B2-BCB2-40A6-9630-FEA2BCF609B1}" presName="background3" presStyleLbl="node3" presStyleIdx="1" presStyleCnt="2"/>
      <dgm:spPr>
        <a:scene3d>
          <a:camera prst="orthographicFront"/>
          <a:lightRig rig="flat" dir="t"/>
        </a:scene3d>
      </dgm:spPr>
    </dgm:pt>
    <dgm:pt modelId="{68F8220D-BE45-42D7-8A27-01BF0A691909}" type="pres">
      <dgm:prSet presAssocID="{7FC5B3B2-BCB2-40A6-9630-FEA2BCF609B1}" presName="text3" presStyleLbl="fgAcc3" presStyleIdx="1" presStyleCnt="2">
        <dgm:presLayoutVars>
          <dgm:chPref val="3"/>
        </dgm:presLayoutVars>
      </dgm:prSet>
      <dgm:spPr/>
      <dgm:t>
        <a:bodyPr/>
        <a:lstStyle/>
        <a:p>
          <a:endParaRPr lang="en-GB"/>
        </a:p>
      </dgm:t>
    </dgm:pt>
    <dgm:pt modelId="{B14DFC51-2ABE-44ED-BD42-841D661512E4}" type="pres">
      <dgm:prSet presAssocID="{7FC5B3B2-BCB2-40A6-9630-FEA2BCF609B1}" presName="hierChild4" presStyleCnt="0"/>
      <dgm:spPr/>
    </dgm:pt>
    <dgm:pt modelId="{4351C23B-8028-4BBE-9856-A8A8BC96D9E3}" type="pres">
      <dgm:prSet presAssocID="{49A5DEE2-0F4B-45E9-AA9D-1B6C53A6D210}" presName="Name23" presStyleLbl="parChTrans1D4" presStyleIdx="2" presStyleCnt="4"/>
      <dgm:spPr/>
      <dgm:t>
        <a:bodyPr/>
        <a:lstStyle/>
        <a:p>
          <a:endParaRPr lang="en-GB"/>
        </a:p>
      </dgm:t>
    </dgm:pt>
    <dgm:pt modelId="{508FFEB8-F3C5-4D11-A86F-6C989B49E7D0}" type="pres">
      <dgm:prSet presAssocID="{4559D056-4CAA-4F78-BD90-F5E3E154DAE8}" presName="hierRoot4" presStyleCnt="0"/>
      <dgm:spPr/>
    </dgm:pt>
    <dgm:pt modelId="{5B1EEEAF-F1C8-406E-9859-1B7ABD17A735}" type="pres">
      <dgm:prSet presAssocID="{4559D056-4CAA-4F78-BD90-F5E3E154DAE8}" presName="composite4" presStyleCnt="0"/>
      <dgm:spPr/>
    </dgm:pt>
    <dgm:pt modelId="{64966975-4BA9-4CC8-ADAA-2B1A090AE5BC}" type="pres">
      <dgm:prSet presAssocID="{4559D056-4CAA-4F78-BD90-F5E3E154DAE8}" presName="background4" presStyleLbl="node4" presStyleIdx="2" presStyleCnt="4"/>
      <dgm:spPr>
        <a:scene3d>
          <a:camera prst="orthographicFront"/>
          <a:lightRig rig="flat" dir="t"/>
        </a:scene3d>
      </dgm:spPr>
    </dgm:pt>
    <dgm:pt modelId="{49FEBC30-9085-4BC0-A904-EA712AEA2FBB}" type="pres">
      <dgm:prSet presAssocID="{4559D056-4CAA-4F78-BD90-F5E3E154DAE8}" presName="text4" presStyleLbl="fgAcc4" presStyleIdx="2" presStyleCnt="4">
        <dgm:presLayoutVars>
          <dgm:chPref val="3"/>
        </dgm:presLayoutVars>
      </dgm:prSet>
      <dgm:spPr/>
      <dgm:t>
        <a:bodyPr/>
        <a:lstStyle/>
        <a:p>
          <a:endParaRPr lang="en-GB"/>
        </a:p>
      </dgm:t>
    </dgm:pt>
    <dgm:pt modelId="{46A3B181-EA55-4648-8AE4-65E8CDCF00CE}" type="pres">
      <dgm:prSet presAssocID="{4559D056-4CAA-4F78-BD90-F5E3E154DAE8}" presName="hierChild5" presStyleCnt="0"/>
      <dgm:spPr/>
    </dgm:pt>
    <dgm:pt modelId="{6C58D535-BDAD-4420-A9AE-154489C20C7F}" type="pres">
      <dgm:prSet presAssocID="{CB3542EC-1055-4074-A40C-7C7B6E2DB5A0}" presName="Name23" presStyleLbl="parChTrans1D4" presStyleIdx="3" presStyleCnt="4"/>
      <dgm:spPr/>
      <dgm:t>
        <a:bodyPr/>
        <a:lstStyle/>
        <a:p>
          <a:endParaRPr lang="en-GB"/>
        </a:p>
      </dgm:t>
    </dgm:pt>
    <dgm:pt modelId="{63B0FE95-98DD-4C91-9EA1-49BFD324FD2A}" type="pres">
      <dgm:prSet presAssocID="{EDB640F9-1B7D-423D-A56B-D2B48690A187}" presName="hierRoot4" presStyleCnt="0"/>
      <dgm:spPr/>
    </dgm:pt>
    <dgm:pt modelId="{04C09DC5-1F41-4E50-AE7D-401097CA81E1}" type="pres">
      <dgm:prSet presAssocID="{EDB640F9-1B7D-423D-A56B-D2B48690A187}" presName="composite4" presStyleCnt="0"/>
      <dgm:spPr/>
    </dgm:pt>
    <dgm:pt modelId="{E2657FD5-77A5-4C5B-A53D-5B20441DD8FD}" type="pres">
      <dgm:prSet presAssocID="{EDB640F9-1B7D-423D-A56B-D2B48690A187}" presName="background4" presStyleLbl="node4" presStyleIdx="3" presStyleCnt="4"/>
      <dgm:spPr>
        <a:scene3d>
          <a:camera prst="orthographicFront"/>
          <a:lightRig rig="flat" dir="t"/>
        </a:scene3d>
      </dgm:spPr>
    </dgm:pt>
    <dgm:pt modelId="{85B17589-A31A-4A7C-A4B1-79B534C13C8B}" type="pres">
      <dgm:prSet presAssocID="{EDB640F9-1B7D-423D-A56B-D2B48690A187}" presName="text4" presStyleLbl="fgAcc4" presStyleIdx="3" presStyleCnt="4">
        <dgm:presLayoutVars>
          <dgm:chPref val="3"/>
        </dgm:presLayoutVars>
      </dgm:prSet>
      <dgm:spPr/>
      <dgm:t>
        <a:bodyPr/>
        <a:lstStyle/>
        <a:p>
          <a:endParaRPr lang="en-GB"/>
        </a:p>
      </dgm:t>
    </dgm:pt>
    <dgm:pt modelId="{EBF9BFD4-EA8B-4513-A494-678636D68278}" type="pres">
      <dgm:prSet presAssocID="{EDB640F9-1B7D-423D-A56B-D2B48690A187}" presName="hierChild5" presStyleCnt="0"/>
      <dgm:spPr/>
    </dgm:pt>
  </dgm:ptLst>
  <dgm:cxnLst>
    <dgm:cxn modelId="{7C9E5205-565E-45DF-AC78-D74BED7524E6}" srcId="{ADD93133-4BB9-4A7E-B53F-12DA0214A502}" destId="{F0D6229F-1E36-4CF0-8DD0-F22B7613D4C1}" srcOrd="0" destOrd="0" parTransId="{6DEABB3A-EB82-4E14-A154-339D2C7ADD77}" sibTransId="{25C15A08-DF34-4299-AF46-9317844984FA}"/>
    <dgm:cxn modelId="{CACCE48D-DDFF-44A2-BC3B-9AFA7899F97E}" srcId="{F0D6229F-1E36-4CF0-8DD0-F22B7613D4C1}" destId="{AA81D60C-14AA-489C-AEDE-ADFC287F97FB}" srcOrd="0" destOrd="0" parTransId="{8CD4B415-A32D-4D41-9428-FD863EC8A5B7}" sibTransId="{8943A3C3-B421-43B3-A013-3D2E9137D5EE}"/>
    <dgm:cxn modelId="{CD709CDF-8378-4DAD-BB04-9661AF20D1BF}" type="presOf" srcId="{71A73529-644F-4791-8C09-7155525DD50F}" destId="{57AB7406-A89D-4A02-84FE-3862D7957C3F}" srcOrd="0" destOrd="0" presId="urn:microsoft.com/office/officeart/2005/8/layout/hierarchy1"/>
    <dgm:cxn modelId="{DA354613-7D09-4AC3-88E4-47781436B171}" srcId="{F0D6229F-1E36-4CF0-8DD0-F22B7613D4C1}" destId="{36EA3B2D-507B-4DD9-A425-12DB7BD43EA7}" srcOrd="1" destOrd="0" parTransId="{677AE05D-8CC9-48BC-9D7D-6F090F07BD6C}" sibTransId="{CE5C11EE-A4FE-41A1-ADEC-192EDCE94065}"/>
    <dgm:cxn modelId="{D8764BA5-5ED5-4D67-BC61-4D43878332D9}" type="presOf" srcId="{ADD93133-4BB9-4A7E-B53F-12DA0214A502}" destId="{3FA23AA1-DBF0-4963-BBB8-15F460CC40F2}" srcOrd="0" destOrd="0" presId="urn:microsoft.com/office/officeart/2005/8/layout/hierarchy1"/>
    <dgm:cxn modelId="{8577AFD4-3545-40ED-A3E0-1259DD647673}" type="presOf" srcId="{5AF1E3EC-D14B-4739-BC6B-F5EC533DDB6E}" destId="{F8D8A243-FAA9-49D9-AFE2-287255E87C9E}" srcOrd="0" destOrd="0" presId="urn:microsoft.com/office/officeart/2005/8/layout/hierarchy1"/>
    <dgm:cxn modelId="{23EE6D95-C9AE-464C-B5EB-B132659BB79F}" type="presOf" srcId="{C8DE3E79-D55C-48E8-928C-8325B6707362}" destId="{1E4331A8-195A-4610-B0D6-0B11FBC2BC14}" srcOrd="0" destOrd="0" presId="urn:microsoft.com/office/officeart/2005/8/layout/hierarchy1"/>
    <dgm:cxn modelId="{EB66A8E0-A988-4113-A4B4-714E3579BB47}" srcId="{AA81D60C-14AA-489C-AEDE-ADFC287F97FB}" destId="{71A73529-644F-4791-8C09-7155525DD50F}" srcOrd="0" destOrd="0" parTransId="{0555EF90-7300-4DFC-BCBE-44A2E61043C3}" sibTransId="{0AE2F9F8-4A7F-44D0-8B9D-C80E377ACD3C}"/>
    <dgm:cxn modelId="{C699B9C8-DE76-4453-9270-98C32858A06F}" srcId="{36EA3B2D-507B-4DD9-A425-12DB7BD43EA7}" destId="{7FC5B3B2-BCB2-40A6-9630-FEA2BCF609B1}" srcOrd="0" destOrd="0" parTransId="{BAD8F860-42F6-4D00-9792-8D7688E28BC4}" sibTransId="{B4D6F635-5236-49A2-B730-C12BC36FADB1}"/>
    <dgm:cxn modelId="{3483FCF7-EC27-48CD-973F-05A15651CE6B}" type="presOf" srcId="{EDB640F9-1B7D-423D-A56B-D2B48690A187}" destId="{85B17589-A31A-4A7C-A4B1-79B534C13C8B}" srcOrd="0" destOrd="0" presId="urn:microsoft.com/office/officeart/2005/8/layout/hierarchy1"/>
    <dgm:cxn modelId="{F2E7E61A-2061-4C3E-B48F-12181F81A907}" type="presOf" srcId="{49A5DEE2-0F4B-45E9-AA9D-1B6C53A6D210}" destId="{4351C23B-8028-4BBE-9856-A8A8BC96D9E3}" srcOrd="0" destOrd="0" presId="urn:microsoft.com/office/officeart/2005/8/layout/hierarchy1"/>
    <dgm:cxn modelId="{13B96426-37CC-48AD-85EF-E05189F84761}" type="presOf" srcId="{3B7B0291-1601-45C0-A3D1-56656998C393}" destId="{FA2D83E3-288E-4CEE-9911-DB26494BF990}" srcOrd="0" destOrd="0" presId="urn:microsoft.com/office/officeart/2005/8/layout/hierarchy1"/>
    <dgm:cxn modelId="{23196EAC-FBD0-4396-A106-1BEFFC65D1AD}" srcId="{4559D056-4CAA-4F78-BD90-F5E3E154DAE8}" destId="{EDB640F9-1B7D-423D-A56B-D2B48690A187}" srcOrd="0" destOrd="0" parTransId="{CB3542EC-1055-4074-A40C-7C7B6E2DB5A0}" sibTransId="{74075F01-CCC0-4F44-950C-063F8A2D1C2D}"/>
    <dgm:cxn modelId="{25600968-BE1E-475E-BC40-FFCCC7EDB2F5}" srcId="{232B8CF3-5E66-433D-ABF7-99F1B3AE0179}" destId="{5AF1E3EC-D14B-4739-BC6B-F5EC533DDB6E}" srcOrd="0" destOrd="0" parTransId="{3B7B0291-1601-45C0-A3D1-56656998C393}" sibTransId="{4A754037-2B3C-4ECF-8583-5E4AFE1FCBB0}"/>
    <dgm:cxn modelId="{A66DAD85-19F9-4CB8-9EC0-A30C39D3BB42}" type="presOf" srcId="{7FC5B3B2-BCB2-40A6-9630-FEA2BCF609B1}" destId="{68F8220D-BE45-42D7-8A27-01BF0A691909}" srcOrd="0" destOrd="0" presId="urn:microsoft.com/office/officeart/2005/8/layout/hierarchy1"/>
    <dgm:cxn modelId="{5B113F04-E16A-4A95-BE59-F7F3E77ABD50}" srcId="{7FC5B3B2-BCB2-40A6-9630-FEA2BCF609B1}" destId="{4559D056-4CAA-4F78-BD90-F5E3E154DAE8}" srcOrd="0" destOrd="0" parTransId="{49A5DEE2-0F4B-45E9-AA9D-1B6C53A6D210}" sibTransId="{CF1AC563-30BB-40A2-ACD1-FB87FE00B6EA}"/>
    <dgm:cxn modelId="{034984CE-D005-4ACB-BD96-B547257D7B8D}" type="presOf" srcId="{0555EF90-7300-4DFC-BCBE-44A2E61043C3}" destId="{18D34685-9B84-46F4-AC71-73D9880B9B1D}" srcOrd="0" destOrd="0" presId="urn:microsoft.com/office/officeart/2005/8/layout/hierarchy1"/>
    <dgm:cxn modelId="{89486963-0AD2-4D86-B1C3-802503788D60}" type="presOf" srcId="{677AE05D-8CC9-48BC-9D7D-6F090F07BD6C}" destId="{7B22388B-C628-4E4E-AF0B-0C8CE1E5D27F}" srcOrd="0" destOrd="0" presId="urn:microsoft.com/office/officeart/2005/8/layout/hierarchy1"/>
    <dgm:cxn modelId="{95692119-925C-45A0-ACB5-DB74984E02AE}" type="presOf" srcId="{F0D6229F-1E36-4CF0-8DD0-F22B7613D4C1}" destId="{6810064E-16E6-47FD-BB5E-6EA83B03A676}" srcOrd="0" destOrd="0" presId="urn:microsoft.com/office/officeart/2005/8/layout/hierarchy1"/>
    <dgm:cxn modelId="{96870519-7DD1-4E13-887F-B1B751C7FB5C}" srcId="{71A73529-644F-4791-8C09-7155525DD50F}" destId="{232B8CF3-5E66-433D-ABF7-99F1B3AE0179}" srcOrd="0" destOrd="0" parTransId="{C8DE3E79-D55C-48E8-928C-8325B6707362}" sibTransId="{DE60CC1E-FE05-4317-82E4-D1891E5B3266}"/>
    <dgm:cxn modelId="{7686D73D-D63F-446F-93AA-0DAD5B0A789E}" type="presOf" srcId="{36EA3B2D-507B-4DD9-A425-12DB7BD43EA7}" destId="{669F4C7C-6796-4254-9AB3-F1F2F598433B}" srcOrd="0" destOrd="0" presId="urn:microsoft.com/office/officeart/2005/8/layout/hierarchy1"/>
    <dgm:cxn modelId="{E615CED6-E4D5-4D51-9406-48DF46D2A550}" type="presOf" srcId="{AA81D60C-14AA-489C-AEDE-ADFC287F97FB}" destId="{6DBCD2BA-6888-4B2F-9B49-60C095B1F1B7}" srcOrd="0" destOrd="0" presId="urn:microsoft.com/office/officeart/2005/8/layout/hierarchy1"/>
    <dgm:cxn modelId="{4967AAD2-D53C-41D2-B105-34E8C97B3C3D}" type="presOf" srcId="{232B8CF3-5E66-433D-ABF7-99F1B3AE0179}" destId="{2B53A784-193D-4672-8E9A-220F3F5F030C}" srcOrd="0" destOrd="0" presId="urn:microsoft.com/office/officeart/2005/8/layout/hierarchy1"/>
    <dgm:cxn modelId="{57E31ECC-F636-4FCE-A51A-0A8D34D27438}" type="presOf" srcId="{CB3542EC-1055-4074-A40C-7C7B6E2DB5A0}" destId="{6C58D535-BDAD-4420-A9AE-154489C20C7F}" srcOrd="0" destOrd="0" presId="urn:microsoft.com/office/officeart/2005/8/layout/hierarchy1"/>
    <dgm:cxn modelId="{30ADD605-D2DD-4490-BBF7-17D6071F8859}" type="presOf" srcId="{BAD8F860-42F6-4D00-9792-8D7688E28BC4}" destId="{5C15712D-6377-4874-9744-B2C5D2A77F39}" srcOrd="0" destOrd="0" presId="urn:microsoft.com/office/officeart/2005/8/layout/hierarchy1"/>
    <dgm:cxn modelId="{EABDEE29-9456-4349-AF69-D5E391B0D10E}" type="presOf" srcId="{8CD4B415-A32D-4D41-9428-FD863EC8A5B7}" destId="{43925E8E-3D16-489A-8BA9-5394EF972298}" srcOrd="0" destOrd="0" presId="urn:microsoft.com/office/officeart/2005/8/layout/hierarchy1"/>
    <dgm:cxn modelId="{3935657A-AF01-45F3-AACA-7622CBAA0AAB}" type="presOf" srcId="{4559D056-4CAA-4F78-BD90-F5E3E154DAE8}" destId="{49FEBC30-9085-4BC0-A904-EA712AEA2FBB}" srcOrd="0" destOrd="0" presId="urn:microsoft.com/office/officeart/2005/8/layout/hierarchy1"/>
    <dgm:cxn modelId="{62FBF9A4-6035-4E88-861C-D0DF6FE337FD}" type="presParOf" srcId="{3FA23AA1-DBF0-4963-BBB8-15F460CC40F2}" destId="{F68DC37A-14E4-4B46-9ECF-161DFD95EEB6}" srcOrd="0" destOrd="0" presId="urn:microsoft.com/office/officeart/2005/8/layout/hierarchy1"/>
    <dgm:cxn modelId="{E6DFAFF1-637A-4464-85F9-1BF375B108BB}" type="presParOf" srcId="{F68DC37A-14E4-4B46-9ECF-161DFD95EEB6}" destId="{FE6C6E27-237E-4B32-A50E-064EA0342851}" srcOrd="0" destOrd="0" presId="urn:microsoft.com/office/officeart/2005/8/layout/hierarchy1"/>
    <dgm:cxn modelId="{57917C2E-3349-4F5E-AA31-DB6127FD2F68}" type="presParOf" srcId="{FE6C6E27-237E-4B32-A50E-064EA0342851}" destId="{0A9C7698-CFBE-49CF-AE28-CF3891AFD758}" srcOrd="0" destOrd="0" presId="urn:microsoft.com/office/officeart/2005/8/layout/hierarchy1"/>
    <dgm:cxn modelId="{8D088052-6A30-49CF-932A-6FB82F99BC88}" type="presParOf" srcId="{FE6C6E27-237E-4B32-A50E-064EA0342851}" destId="{6810064E-16E6-47FD-BB5E-6EA83B03A676}" srcOrd="1" destOrd="0" presId="urn:microsoft.com/office/officeart/2005/8/layout/hierarchy1"/>
    <dgm:cxn modelId="{F1B2DEC1-F6E7-4A1F-A57D-1AA023B2AB3B}" type="presParOf" srcId="{F68DC37A-14E4-4B46-9ECF-161DFD95EEB6}" destId="{6B01CC04-7AF4-4D16-AD34-F1D5B63FF63A}" srcOrd="1" destOrd="0" presId="urn:microsoft.com/office/officeart/2005/8/layout/hierarchy1"/>
    <dgm:cxn modelId="{B67CD3D2-B0BC-434A-9CAA-D83C478AF41A}" type="presParOf" srcId="{6B01CC04-7AF4-4D16-AD34-F1D5B63FF63A}" destId="{43925E8E-3D16-489A-8BA9-5394EF972298}" srcOrd="0" destOrd="0" presId="urn:microsoft.com/office/officeart/2005/8/layout/hierarchy1"/>
    <dgm:cxn modelId="{D7794E37-F8C2-4E25-9E06-BCC0E2AB3E37}" type="presParOf" srcId="{6B01CC04-7AF4-4D16-AD34-F1D5B63FF63A}" destId="{822EB78D-9D06-462B-985A-C34FFCD617ED}" srcOrd="1" destOrd="0" presId="urn:microsoft.com/office/officeart/2005/8/layout/hierarchy1"/>
    <dgm:cxn modelId="{E70E4228-022E-4D88-BA04-1BCD7ACD4D0D}" type="presParOf" srcId="{822EB78D-9D06-462B-985A-C34FFCD617ED}" destId="{155F3FD9-8535-45BD-8466-E053AF08233F}" srcOrd="0" destOrd="0" presId="urn:microsoft.com/office/officeart/2005/8/layout/hierarchy1"/>
    <dgm:cxn modelId="{C187A0B5-D642-4360-BEBB-12AC1C0EFA6C}" type="presParOf" srcId="{155F3FD9-8535-45BD-8466-E053AF08233F}" destId="{783ADCEE-DABB-4DA5-AE8F-BEB9984E3A13}" srcOrd="0" destOrd="0" presId="urn:microsoft.com/office/officeart/2005/8/layout/hierarchy1"/>
    <dgm:cxn modelId="{36B992E1-6155-42A6-91CF-DAF52294E9C5}" type="presParOf" srcId="{155F3FD9-8535-45BD-8466-E053AF08233F}" destId="{6DBCD2BA-6888-4B2F-9B49-60C095B1F1B7}" srcOrd="1" destOrd="0" presId="urn:microsoft.com/office/officeart/2005/8/layout/hierarchy1"/>
    <dgm:cxn modelId="{0910B228-355C-40BB-9DE4-D2EC899D3E8D}" type="presParOf" srcId="{822EB78D-9D06-462B-985A-C34FFCD617ED}" destId="{A9BDA06D-E634-4D22-A71F-95C2674B9CCE}" srcOrd="1" destOrd="0" presId="urn:microsoft.com/office/officeart/2005/8/layout/hierarchy1"/>
    <dgm:cxn modelId="{A498FB2B-D3B0-40B0-8A57-375F84092D86}" type="presParOf" srcId="{A9BDA06D-E634-4D22-A71F-95C2674B9CCE}" destId="{18D34685-9B84-46F4-AC71-73D9880B9B1D}" srcOrd="0" destOrd="0" presId="urn:microsoft.com/office/officeart/2005/8/layout/hierarchy1"/>
    <dgm:cxn modelId="{6A4B6A27-EA55-467B-B60D-ABC2EE1E08C4}" type="presParOf" srcId="{A9BDA06D-E634-4D22-A71F-95C2674B9CCE}" destId="{3A94EC28-48C0-4796-A340-E1284EA606B2}" srcOrd="1" destOrd="0" presId="urn:microsoft.com/office/officeart/2005/8/layout/hierarchy1"/>
    <dgm:cxn modelId="{607FFA49-E5FF-46AB-8775-80C5F6392ED3}" type="presParOf" srcId="{3A94EC28-48C0-4796-A340-E1284EA606B2}" destId="{FA7DDF5A-3586-4C43-9C72-74C61C496873}" srcOrd="0" destOrd="0" presId="urn:microsoft.com/office/officeart/2005/8/layout/hierarchy1"/>
    <dgm:cxn modelId="{B2B63E51-A30D-4D86-89C6-D05075192203}" type="presParOf" srcId="{FA7DDF5A-3586-4C43-9C72-74C61C496873}" destId="{98018B6A-098A-460A-B397-68765478B741}" srcOrd="0" destOrd="0" presId="urn:microsoft.com/office/officeart/2005/8/layout/hierarchy1"/>
    <dgm:cxn modelId="{177FAD41-0112-4189-B636-92A4107326D7}" type="presParOf" srcId="{FA7DDF5A-3586-4C43-9C72-74C61C496873}" destId="{57AB7406-A89D-4A02-84FE-3862D7957C3F}" srcOrd="1" destOrd="0" presId="urn:microsoft.com/office/officeart/2005/8/layout/hierarchy1"/>
    <dgm:cxn modelId="{B3E4F1EA-EEE0-4FF0-8084-D8C457E05EE1}" type="presParOf" srcId="{3A94EC28-48C0-4796-A340-E1284EA606B2}" destId="{48EBAF6B-917F-4621-A547-FC2FD25F23C1}" srcOrd="1" destOrd="0" presId="urn:microsoft.com/office/officeart/2005/8/layout/hierarchy1"/>
    <dgm:cxn modelId="{2DE1D570-1FF0-4B6A-829B-2087CAA69FF4}" type="presParOf" srcId="{48EBAF6B-917F-4621-A547-FC2FD25F23C1}" destId="{1E4331A8-195A-4610-B0D6-0B11FBC2BC14}" srcOrd="0" destOrd="0" presId="urn:microsoft.com/office/officeart/2005/8/layout/hierarchy1"/>
    <dgm:cxn modelId="{D5EAE450-D853-431F-92B7-D3A21DAC24E3}" type="presParOf" srcId="{48EBAF6B-917F-4621-A547-FC2FD25F23C1}" destId="{7A99C280-6990-4034-8ADA-735A896BA78E}" srcOrd="1" destOrd="0" presId="urn:microsoft.com/office/officeart/2005/8/layout/hierarchy1"/>
    <dgm:cxn modelId="{B749EDB6-5EA0-444C-8C00-69DC89D7DE42}" type="presParOf" srcId="{7A99C280-6990-4034-8ADA-735A896BA78E}" destId="{2D4B9F33-BCF0-4E7E-8B8A-1E009F954875}" srcOrd="0" destOrd="0" presId="urn:microsoft.com/office/officeart/2005/8/layout/hierarchy1"/>
    <dgm:cxn modelId="{0BADC5BB-42A2-48BC-9814-EEC1D398A739}" type="presParOf" srcId="{2D4B9F33-BCF0-4E7E-8B8A-1E009F954875}" destId="{71053161-9F77-468D-92F5-92B1F8B7BC4A}" srcOrd="0" destOrd="0" presId="urn:microsoft.com/office/officeart/2005/8/layout/hierarchy1"/>
    <dgm:cxn modelId="{01D218B0-D963-43DA-9EB9-301FFD731981}" type="presParOf" srcId="{2D4B9F33-BCF0-4E7E-8B8A-1E009F954875}" destId="{2B53A784-193D-4672-8E9A-220F3F5F030C}" srcOrd="1" destOrd="0" presId="urn:microsoft.com/office/officeart/2005/8/layout/hierarchy1"/>
    <dgm:cxn modelId="{6FEACC3F-D354-450A-A262-DED5305A94D9}" type="presParOf" srcId="{7A99C280-6990-4034-8ADA-735A896BA78E}" destId="{F0031438-75F2-42B6-AF23-658C417950D1}" srcOrd="1" destOrd="0" presId="urn:microsoft.com/office/officeart/2005/8/layout/hierarchy1"/>
    <dgm:cxn modelId="{6FE0C5A3-6136-4029-B3A9-07A0CB478F15}" type="presParOf" srcId="{F0031438-75F2-42B6-AF23-658C417950D1}" destId="{FA2D83E3-288E-4CEE-9911-DB26494BF990}" srcOrd="0" destOrd="0" presId="urn:microsoft.com/office/officeart/2005/8/layout/hierarchy1"/>
    <dgm:cxn modelId="{A2D9A302-07C5-4496-944F-8D713E35542C}" type="presParOf" srcId="{F0031438-75F2-42B6-AF23-658C417950D1}" destId="{F0AFBD6E-FC3D-451F-B7A6-85D3164D8508}" srcOrd="1" destOrd="0" presId="urn:microsoft.com/office/officeart/2005/8/layout/hierarchy1"/>
    <dgm:cxn modelId="{A345B8DE-8178-4D29-A3A3-A8B090FE914B}" type="presParOf" srcId="{F0AFBD6E-FC3D-451F-B7A6-85D3164D8508}" destId="{5AB00A27-B459-4F8E-BA13-FB000C1568E8}" srcOrd="0" destOrd="0" presId="urn:microsoft.com/office/officeart/2005/8/layout/hierarchy1"/>
    <dgm:cxn modelId="{FEF53FBD-1289-4ADE-9D26-501D035AC031}" type="presParOf" srcId="{5AB00A27-B459-4F8E-BA13-FB000C1568E8}" destId="{B9832035-463D-4731-A89B-2926576285E5}" srcOrd="0" destOrd="0" presId="urn:microsoft.com/office/officeart/2005/8/layout/hierarchy1"/>
    <dgm:cxn modelId="{13862416-F8C4-46FD-84C1-89A97A4DE694}" type="presParOf" srcId="{5AB00A27-B459-4F8E-BA13-FB000C1568E8}" destId="{F8D8A243-FAA9-49D9-AFE2-287255E87C9E}" srcOrd="1" destOrd="0" presId="urn:microsoft.com/office/officeart/2005/8/layout/hierarchy1"/>
    <dgm:cxn modelId="{7D7B4F45-A368-442A-BEA2-FD964276C416}" type="presParOf" srcId="{F0AFBD6E-FC3D-451F-B7A6-85D3164D8508}" destId="{F30756A8-6198-4B84-8353-D11F9F4D7762}" srcOrd="1" destOrd="0" presId="urn:microsoft.com/office/officeart/2005/8/layout/hierarchy1"/>
    <dgm:cxn modelId="{21BF56EC-F420-48D8-99F2-89B6D1F9E8E6}" type="presParOf" srcId="{6B01CC04-7AF4-4D16-AD34-F1D5B63FF63A}" destId="{7B22388B-C628-4E4E-AF0B-0C8CE1E5D27F}" srcOrd="2" destOrd="0" presId="urn:microsoft.com/office/officeart/2005/8/layout/hierarchy1"/>
    <dgm:cxn modelId="{CDCA3BB7-A5C3-4FFD-B699-1F197D992321}" type="presParOf" srcId="{6B01CC04-7AF4-4D16-AD34-F1D5B63FF63A}" destId="{EBF7DBBF-0C96-4919-BDC5-CC464E53941D}" srcOrd="3" destOrd="0" presId="urn:microsoft.com/office/officeart/2005/8/layout/hierarchy1"/>
    <dgm:cxn modelId="{631F05E6-4818-4CA4-BC62-B2BA0757A046}" type="presParOf" srcId="{EBF7DBBF-0C96-4919-BDC5-CC464E53941D}" destId="{71B87287-B7B6-49D1-B567-6F2A66E59E3D}" srcOrd="0" destOrd="0" presId="urn:microsoft.com/office/officeart/2005/8/layout/hierarchy1"/>
    <dgm:cxn modelId="{0A81084E-106F-4D29-909A-DE332343AE93}" type="presParOf" srcId="{71B87287-B7B6-49D1-B567-6F2A66E59E3D}" destId="{20CD4816-921D-4A2D-AD7D-69E7ED5FA677}" srcOrd="0" destOrd="0" presId="urn:microsoft.com/office/officeart/2005/8/layout/hierarchy1"/>
    <dgm:cxn modelId="{FDBA6703-7253-4162-9AA5-7AF93FAF41FE}" type="presParOf" srcId="{71B87287-B7B6-49D1-B567-6F2A66E59E3D}" destId="{669F4C7C-6796-4254-9AB3-F1F2F598433B}" srcOrd="1" destOrd="0" presId="urn:microsoft.com/office/officeart/2005/8/layout/hierarchy1"/>
    <dgm:cxn modelId="{C3C41169-80A9-4FAE-8E16-BE1FA7D7C650}" type="presParOf" srcId="{EBF7DBBF-0C96-4919-BDC5-CC464E53941D}" destId="{003FBA4F-C9CA-4EDE-B0CB-66ACBE7F2200}" srcOrd="1" destOrd="0" presId="urn:microsoft.com/office/officeart/2005/8/layout/hierarchy1"/>
    <dgm:cxn modelId="{161AF434-799A-4D24-993A-328F438D2A9E}" type="presParOf" srcId="{003FBA4F-C9CA-4EDE-B0CB-66ACBE7F2200}" destId="{5C15712D-6377-4874-9744-B2C5D2A77F39}" srcOrd="0" destOrd="0" presId="urn:microsoft.com/office/officeart/2005/8/layout/hierarchy1"/>
    <dgm:cxn modelId="{73AB4B8B-BF5D-49F3-897D-EDAFF1D2E259}" type="presParOf" srcId="{003FBA4F-C9CA-4EDE-B0CB-66ACBE7F2200}" destId="{C8411DD8-2994-4D7E-B22A-FBE365804532}" srcOrd="1" destOrd="0" presId="urn:microsoft.com/office/officeart/2005/8/layout/hierarchy1"/>
    <dgm:cxn modelId="{8DB96389-ABE5-42CD-BDF2-38194165DC30}" type="presParOf" srcId="{C8411DD8-2994-4D7E-B22A-FBE365804532}" destId="{792A7888-92D0-4C38-9332-F13D0BF0846C}" srcOrd="0" destOrd="0" presId="urn:microsoft.com/office/officeart/2005/8/layout/hierarchy1"/>
    <dgm:cxn modelId="{835E040D-B66A-42AE-8699-83F1498F3C56}" type="presParOf" srcId="{792A7888-92D0-4C38-9332-F13D0BF0846C}" destId="{D3B2EDA6-251E-42A2-9599-79C2A2BD6891}" srcOrd="0" destOrd="0" presId="urn:microsoft.com/office/officeart/2005/8/layout/hierarchy1"/>
    <dgm:cxn modelId="{1351041C-F512-44A2-9385-001AF5093AA2}" type="presParOf" srcId="{792A7888-92D0-4C38-9332-F13D0BF0846C}" destId="{68F8220D-BE45-42D7-8A27-01BF0A691909}" srcOrd="1" destOrd="0" presId="urn:microsoft.com/office/officeart/2005/8/layout/hierarchy1"/>
    <dgm:cxn modelId="{2A6FD5C2-6450-42CF-8BD6-02E341C6773E}" type="presParOf" srcId="{C8411DD8-2994-4D7E-B22A-FBE365804532}" destId="{B14DFC51-2ABE-44ED-BD42-841D661512E4}" srcOrd="1" destOrd="0" presId="urn:microsoft.com/office/officeart/2005/8/layout/hierarchy1"/>
    <dgm:cxn modelId="{FBB842FE-1D39-43C0-83DC-317BA862FEBA}" type="presParOf" srcId="{B14DFC51-2ABE-44ED-BD42-841D661512E4}" destId="{4351C23B-8028-4BBE-9856-A8A8BC96D9E3}" srcOrd="0" destOrd="0" presId="urn:microsoft.com/office/officeart/2005/8/layout/hierarchy1"/>
    <dgm:cxn modelId="{9D68F234-33C0-4A36-A877-057D29D01939}" type="presParOf" srcId="{B14DFC51-2ABE-44ED-BD42-841D661512E4}" destId="{508FFEB8-F3C5-4D11-A86F-6C989B49E7D0}" srcOrd="1" destOrd="0" presId="urn:microsoft.com/office/officeart/2005/8/layout/hierarchy1"/>
    <dgm:cxn modelId="{2EF514DD-2D4A-4BEB-8323-57CDEE0282B2}" type="presParOf" srcId="{508FFEB8-F3C5-4D11-A86F-6C989B49E7D0}" destId="{5B1EEEAF-F1C8-406E-9859-1B7ABD17A735}" srcOrd="0" destOrd="0" presId="urn:microsoft.com/office/officeart/2005/8/layout/hierarchy1"/>
    <dgm:cxn modelId="{8A365507-324F-4130-B3D5-DEBE0591BD23}" type="presParOf" srcId="{5B1EEEAF-F1C8-406E-9859-1B7ABD17A735}" destId="{64966975-4BA9-4CC8-ADAA-2B1A090AE5BC}" srcOrd="0" destOrd="0" presId="urn:microsoft.com/office/officeart/2005/8/layout/hierarchy1"/>
    <dgm:cxn modelId="{1EF70EE7-D69B-4EAD-BD7E-7AE0A9D7596B}" type="presParOf" srcId="{5B1EEEAF-F1C8-406E-9859-1B7ABD17A735}" destId="{49FEBC30-9085-4BC0-A904-EA712AEA2FBB}" srcOrd="1" destOrd="0" presId="urn:microsoft.com/office/officeart/2005/8/layout/hierarchy1"/>
    <dgm:cxn modelId="{3B0F83D7-7738-4822-A146-63D052845693}" type="presParOf" srcId="{508FFEB8-F3C5-4D11-A86F-6C989B49E7D0}" destId="{46A3B181-EA55-4648-8AE4-65E8CDCF00CE}" srcOrd="1" destOrd="0" presId="urn:microsoft.com/office/officeart/2005/8/layout/hierarchy1"/>
    <dgm:cxn modelId="{72E4569E-E67D-4B2C-9995-6A73BA711136}" type="presParOf" srcId="{46A3B181-EA55-4648-8AE4-65E8CDCF00CE}" destId="{6C58D535-BDAD-4420-A9AE-154489C20C7F}" srcOrd="0" destOrd="0" presId="urn:microsoft.com/office/officeart/2005/8/layout/hierarchy1"/>
    <dgm:cxn modelId="{71D235CC-0106-4D0A-8076-A857FB7273D4}" type="presParOf" srcId="{46A3B181-EA55-4648-8AE4-65E8CDCF00CE}" destId="{63B0FE95-98DD-4C91-9EA1-49BFD324FD2A}" srcOrd="1" destOrd="0" presId="urn:microsoft.com/office/officeart/2005/8/layout/hierarchy1"/>
    <dgm:cxn modelId="{9CAF8C4E-AB99-4D28-982B-ACB0DFA6F468}" type="presParOf" srcId="{63B0FE95-98DD-4C91-9EA1-49BFD324FD2A}" destId="{04C09DC5-1F41-4E50-AE7D-401097CA81E1}" srcOrd="0" destOrd="0" presId="urn:microsoft.com/office/officeart/2005/8/layout/hierarchy1"/>
    <dgm:cxn modelId="{206DCF65-D444-4C83-A757-81BCC23830D6}" type="presParOf" srcId="{04C09DC5-1F41-4E50-AE7D-401097CA81E1}" destId="{E2657FD5-77A5-4C5B-A53D-5B20441DD8FD}" srcOrd="0" destOrd="0" presId="urn:microsoft.com/office/officeart/2005/8/layout/hierarchy1"/>
    <dgm:cxn modelId="{5A942F1F-81D1-4AE7-9704-481EE2B9E15E}" type="presParOf" srcId="{04C09DC5-1F41-4E50-AE7D-401097CA81E1}" destId="{85B17589-A31A-4A7C-A4B1-79B534C13C8B}" srcOrd="1" destOrd="0" presId="urn:microsoft.com/office/officeart/2005/8/layout/hierarchy1"/>
    <dgm:cxn modelId="{A88482E4-6922-40E6-A82B-98717183B9A8}" type="presParOf" srcId="{63B0FE95-98DD-4C91-9EA1-49BFD324FD2A}" destId="{EBF9BFD4-EA8B-4513-A494-678636D682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BE394-C03F-4A07-A179-64923C916A2B}" type="datetimeFigureOut">
              <a:rPr lang="en-US" smtClean="0"/>
              <a:pPr/>
              <a:t>9/22/2017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3D4CC-2C9A-49FE-8E73-C2B84B8EAF15}" type="slidenum">
              <a:rPr lang="en-GB" smtClean="0"/>
              <a:pPr/>
              <a:t>‹#›</a:t>
            </a:fld>
            <a:endParaRPr lang="en-GB"/>
          </a:p>
        </p:txBody>
      </p:sp>
    </p:spTree>
    <p:extLst>
      <p:ext uri="{BB962C8B-B14F-4D97-AF65-F5344CB8AC3E}">
        <p14:creationId xmlns:p14="http://schemas.microsoft.com/office/powerpoint/2010/main" val="856304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lide Image Placeholder 1"/>
          <p:cNvSpPr>
            <a:spLocks noGrp="1" noRot="1" noChangeAspect="1" noTextEdit="1"/>
          </p:cNvSpPr>
          <p:nvPr>
            <p:ph type="sldImg"/>
          </p:nvPr>
        </p:nvSpPr>
        <p:spPr>
          <a:xfrm>
            <a:off x="1157288" y="701675"/>
            <a:ext cx="4541837" cy="3405188"/>
          </a:xfrm>
          <a:ln/>
        </p:spPr>
      </p:sp>
      <p:sp>
        <p:nvSpPr>
          <p:cNvPr id="444419" name="Notes Placeholder 2"/>
          <p:cNvSpPr>
            <a:spLocks noGrp="1"/>
          </p:cNvSpPr>
          <p:nvPr>
            <p:ph type="body" idx="1"/>
          </p:nvPr>
        </p:nvSpPr>
        <p:spPr>
          <a:noFill/>
        </p:spPr>
        <p:txBody>
          <a:bodyPr/>
          <a:lstStyle/>
          <a:p>
            <a:r>
              <a:rPr lang="en-GB" smtClean="0"/>
              <a:t>We will now consider how to control the hazards created by equipment used at work. This is a vast topic area, as it covers almost everything used at work, from a stapler in an office to an enormous earth moving machine on a construction site, and just about everything in between!</a:t>
            </a:r>
          </a:p>
        </p:txBody>
      </p:sp>
      <p:sp>
        <p:nvSpPr>
          <p:cNvPr id="444420" name="Slide Number Placeholder 3"/>
          <p:cNvSpPr>
            <a:spLocks noGrp="1"/>
          </p:cNvSpPr>
          <p:nvPr>
            <p:ph type="sldNum" sz="quarter" idx="5"/>
          </p:nvPr>
        </p:nvSpPr>
        <p:spPr>
          <a:noFill/>
          <a:ln>
            <a:miter lim="800000"/>
            <a:headEnd/>
            <a:tailEnd/>
          </a:ln>
        </p:spPr>
        <p:txBody>
          <a:bodyPr/>
          <a:lstStyle/>
          <a:p>
            <a:fld id="{41F1D9EF-E5FE-484F-88FA-BCB1B4B7A249}"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a:xfrm>
            <a:off x="1157288" y="701675"/>
            <a:ext cx="4541837" cy="3405188"/>
          </a:xfrm>
          <a:ln/>
        </p:spPr>
      </p:sp>
      <p:sp>
        <p:nvSpPr>
          <p:cNvPr id="457731" name="Notes Placeholder 2"/>
          <p:cNvSpPr>
            <a:spLocks noGrp="1"/>
          </p:cNvSpPr>
          <p:nvPr>
            <p:ph type="body" idx="1"/>
          </p:nvPr>
        </p:nvSpPr>
        <p:spPr>
          <a:noFill/>
        </p:spPr>
        <p:txBody>
          <a:bodyPr/>
          <a:lstStyle/>
          <a:p>
            <a:pPr>
              <a:buFontTx/>
              <a:buChar char="•"/>
            </a:pPr>
            <a:r>
              <a:rPr lang="en-GB" smtClean="0"/>
              <a:t>The employer must provide equipment which is ‘suitable and sufficient’ and ‘fit for purpose’</a:t>
            </a:r>
          </a:p>
          <a:p>
            <a:pPr>
              <a:buFontTx/>
              <a:buChar char="•"/>
            </a:pPr>
            <a:r>
              <a:rPr lang="en-GB" smtClean="0"/>
              <a:t>It must be maintained in a safe condition</a:t>
            </a:r>
          </a:p>
          <a:p>
            <a:pPr>
              <a:buFontTx/>
              <a:buChar char="•"/>
            </a:pPr>
            <a:r>
              <a:rPr lang="en-GB" smtClean="0"/>
              <a:t>Note that guards should be fitted where ‘practicable’ </a:t>
            </a:r>
            <a:r>
              <a:rPr lang="en-GB" b="1" smtClean="0"/>
              <a:t>NOT</a:t>
            </a:r>
            <a:r>
              <a:rPr lang="en-GB" smtClean="0"/>
              <a:t> ‘reasonably practicable’!</a:t>
            </a:r>
          </a:p>
          <a:p>
            <a:pPr>
              <a:buFontTx/>
              <a:buChar char="•"/>
            </a:pPr>
            <a:r>
              <a:rPr lang="en-GB" smtClean="0"/>
              <a:t>Start/stop controls covers emergency stops where appropriate.</a:t>
            </a:r>
          </a:p>
        </p:txBody>
      </p:sp>
      <p:sp>
        <p:nvSpPr>
          <p:cNvPr id="457732" name="Slide Number Placeholder 3"/>
          <p:cNvSpPr>
            <a:spLocks noGrp="1"/>
          </p:cNvSpPr>
          <p:nvPr>
            <p:ph type="sldNum" sz="quarter" idx="5"/>
          </p:nvPr>
        </p:nvSpPr>
        <p:spPr>
          <a:noFill/>
          <a:ln>
            <a:miter lim="800000"/>
            <a:headEnd/>
            <a:tailEnd/>
          </a:ln>
        </p:spPr>
        <p:txBody>
          <a:bodyPr/>
          <a:lstStyle/>
          <a:p>
            <a:fld id="{07C551D3-6BD5-48F6-93CE-3E6FE99EEF1B}" type="slidenum">
              <a:rPr lang="en-GB" smtClean="0"/>
              <a:pPr/>
              <a:t>33</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xfrm>
            <a:off x="1157288" y="701675"/>
            <a:ext cx="4541837" cy="3405188"/>
          </a:xfrm>
          <a:ln/>
        </p:spPr>
      </p:sp>
      <p:sp>
        <p:nvSpPr>
          <p:cNvPr id="3" name="Notes Placeholder 2"/>
          <p:cNvSpPr>
            <a:spLocks noGrp="1"/>
          </p:cNvSpPr>
          <p:nvPr>
            <p:ph type="body" idx="1"/>
          </p:nvPr>
        </p:nvSpPr>
        <p:spPr/>
        <p:txBody>
          <a:bodyPr>
            <a:normAutofit fontScale="92500"/>
          </a:bodyPr>
          <a:lstStyle/>
          <a:p>
            <a:pPr>
              <a:buFont typeface="Arial" pitchFamily="34" charset="0"/>
              <a:buChar char="•"/>
              <a:defRPr/>
            </a:pPr>
            <a:r>
              <a:rPr lang="en-GB" i="1" dirty="0" smtClean="0"/>
              <a:t>Before opening the slide ask...what exactly is meant by ‘lifting equipment’?...show definition, and ask delegates to suggest examples.</a:t>
            </a:r>
          </a:p>
          <a:p>
            <a:pPr>
              <a:buFont typeface="Arial" pitchFamily="34" charset="0"/>
              <a:buChar char="•"/>
              <a:defRPr/>
            </a:pPr>
            <a:r>
              <a:rPr lang="en-GB" i="1" dirty="0" smtClean="0"/>
              <a:t>Note that all ‘lifting equipment’ is also ‘work equipment’ therefore the PUWER still apply. The following requirements are additional and not alternative to the legal requirements we have just discussed.</a:t>
            </a:r>
          </a:p>
          <a:p>
            <a:pPr>
              <a:buFont typeface="Arial" pitchFamily="34" charset="0"/>
              <a:buChar char="•"/>
              <a:defRPr/>
            </a:pPr>
            <a:r>
              <a:rPr lang="en-GB" i="1" dirty="0" smtClean="0"/>
              <a:t>This completes the module on ‘Work Equipment’  - a few questions to test understanding:</a:t>
            </a:r>
          </a:p>
          <a:p>
            <a:pPr>
              <a:buFont typeface="Arial" pitchFamily="34" charset="0"/>
              <a:buChar char="•"/>
              <a:defRPr/>
            </a:pPr>
            <a:r>
              <a:rPr lang="en-GB" i="1" dirty="0" smtClean="0"/>
              <a:t>Give an example of an unsafe way of using simple work equipment?...hand in front of blade when using knife, using chisel as screwdriver etc...many examples could be quoted!</a:t>
            </a:r>
          </a:p>
          <a:p>
            <a:pPr>
              <a:buFont typeface="Arial" pitchFamily="34" charset="0"/>
              <a:buChar char="•"/>
              <a:defRPr/>
            </a:pPr>
            <a:r>
              <a:rPr lang="en-GB" i="1" dirty="0" smtClean="0"/>
              <a:t>What are the main categories of hazard arising from moving machinery?... Trapping, impact, contact, entanglement, stabbing /puncture, ejection.</a:t>
            </a:r>
          </a:p>
          <a:p>
            <a:pPr>
              <a:buFont typeface="Arial" pitchFamily="34" charset="0"/>
              <a:buChar char="•"/>
              <a:defRPr/>
            </a:pPr>
            <a:r>
              <a:rPr lang="en-GB" i="1" dirty="0" smtClean="0"/>
              <a:t>What different types of guard are there?.. Fixed, interlocking, adjustable, automatic/mechanical (possibly ask delegates to give example of where each could be found)</a:t>
            </a:r>
          </a:p>
          <a:p>
            <a:pPr>
              <a:buFont typeface="Arial" pitchFamily="34" charset="0"/>
              <a:buChar char="•"/>
              <a:defRPr/>
            </a:pPr>
            <a:r>
              <a:rPr lang="en-GB" i="1" dirty="0" smtClean="0"/>
              <a:t>What are limitations of guards?...may not offer complete protection, may break down, fail, drop off etc. Operator may remove, over ride or tamper with them.</a:t>
            </a:r>
          </a:p>
          <a:p>
            <a:pPr>
              <a:buFont typeface="Arial" pitchFamily="34" charset="0"/>
              <a:buChar char="•"/>
              <a:defRPr/>
            </a:pPr>
            <a:r>
              <a:rPr lang="en-GB" i="1" dirty="0" smtClean="0"/>
              <a:t>What colour should emergency stops be?...red ‘mushroom’ on yellow background.</a:t>
            </a:r>
          </a:p>
          <a:p>
            <a:pPr>
              <a:buFont typeface="Arial" pitchFamily="34" charset="0"/>
              <a:buChar char="•"/>
              <a:defRPr/>
            </a:pPr>
            <a:r>
              <a:rPr lang="en-GB" i="1" dirty="0" smtClean="0"/>
              <a:t>What are some additional requirements for lifting equipment?...SWL’s to be marked, statutory inspections, detailed lifting plan to be in place etc...</a:t>
            </a:r>
          </a:p>
          <a:p>
            <a:pPr>
              <a:buFont typeface="Arial" pitchFamily="34" charset="0"/>
              <a:buChar char="•"/>
              <a:defRPr/>
            </a:pPr>
            <a:r>
              <a:rPr lang="en-GB" i="1" dirty="0" smtClean="0"/>
              <a:t>...now let’s consider hazards which may be caused by the movement of people within the workplace...</a:t>
            </a:r>
          </a:p>
          <a:p>
            <a:pPr>
              <a:buFont typeface="Arial" pitchFamily="34" charset="0"/>
              <a:buNone/>
              <a:defRPr/>
            </a:pPr>
            <a:endParaRPr lang="en-GB" i="1" dirty="0" smtClean="0"/>
          </a:p>
          <a:p>
            <a:pPr>
              <a:defRPr/>
            </a:pPr>
            <a:endParaRPr lang="en-GB" i="1" dirty="0"/>
          </a:p>
        </p:txBody>
      </p:sp>
      <p:sp>
        <p:nvSpPr>
          <p:cNvPr id="459780" name="Slide Number Placeholder 3"/>
          <p:cNvSpPr>
            <a:spLocks noGrp="1"/>
          </p:cNvSpPr>
          <p:nvPr>
            <p:ph type="sldNum" sz="quarter" idx="5"/>
          </p:nvPr>
        </p:nvSpPr>
        <p:spPr>
          <a:noFill/>
          <a:ln>
            <a:miter lim="800000"/>
            <a:headEnd/>
            <a:tailEnd/>
          </a:ln>
        </p:spPr>
        <p:txBody>
          <a:bodyPr/>
          <a:lstStyle/>
          <a:p>
            <a:fld id="{4EB60DDC-E1FA-4B6F-B21C-548BFFB67295}" type="slidenum">
              <a:rPr lang="en-GB" smtClean="0"/>
              <a:pPr/>
              <a:t>42</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611" tIns="46805" rIns="93611" bIns="46805" anchor="b"/>
          <a:lstStyle/>
          <a:p>
            <a:pPr algn="r" defTabSz="936625"/>
            <a:fld id="{81C4DAA2-DFD1-4D37-8D40-8E350ACBB722}" type="slidenum">
              <a:rPr lang="en-US" sz="9600">
                <a:latin typeface="Calibri" pitchFamily="34" charset="0"/>
              </a:rPr>
              <a:pPr algn="r" defTabSz="936625"/>
              <a:t>45</a:t>
            </a:fld>
            <a:endParaRPr lang="en-US" sz="9600">
              <a:latin typeface="Calibri" pitchFamily="34" charset="0"/>
            </a:endParaRPr>
          </a:p>
        </p:txBody>
      </p:sp>
      <p:sp>
        <p:nvSpPr>
          <p:cNvPr id="67587" name="Rectangle 2"/>
          <p:cNvSpPr>
            <a:spLocks noGrp="1" noRot="1" noChangeAspect="1" noChangeArrowheads="1" noTextEdit="1"/>
          </p:cNvSpPr>
          <p:nvPr>
            <p:ph type="sldImg"/>
          </p:nvPr>
        </p:nvSpPr>
        <p:spPr bwMode="auto">
          <a:xfrm>
            <a:off x="1146175" y="687388"/>
            <a:ext cx="4572000" cy="3429000"/>
          </a:xfrm>
          <a:noFill/>
          <a:ln>
            <a:solidFill>
              <a:srgbClr val="000000"/>
            </a:solidFill>
            <a:miter lim="800000"/>
            <a:headEnd/>
            <a:tailEnd/>
          </a:ln>
        </p:spPr>
      </p:sp>
      <p:sp>
        <p:nvSpPr>
          <p:cNvPr id="67588" name="Rectangle 3"/>
          <p:cNvSpPr>
            <a:spLocks noGrp="1" noChangeArrowheads="1"/>
          </p:cNvSpPr>
          <p:nvPr>
            <p:ph type="body" idx="1"/>
          </p:nvPr>
        </p:nvSpPr>
        <p:spPr bwMode="auto">
          <a:xfrm>
            <a:off x="869950" y="4341813"/>
            <a:ext cx="5030788" cy="4114800"/>
          </a:xfrm>
          <a:noFill/>
        </p:spPr>
        <p:txBody>
          <a:bodyPr wrap="square" lIns="92742" tIns="46372" rIns="92742" bIns="46372" numCol="1" anchor="t" anchorCtr="0" compatLnSpc="1">
            <a:prstTxWarp prst="textNoShape">
              <a:avLst/>
            </a:prstTxWarp>
          </a:bodyPr>
          <a:lstStyle/>
          <a:p>
            <a:pPr eaLnBrk="1" hangingPunct="1">
              <a:spcBef>
                <a:spcPct val="0"/>
              </a:spcBef>
            </a:pPr>
            <a:endParaRPr lang="en-GB" smtClean="0"/>
          </a:p>
          <a:p>
            <a:pPr lvl="1"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ide Image Placeholder 1"/>
          <p:cNvSpPr>
            <a:spLocks noGrp="1" noRot="1" noChangeAspect="1" noTextEdit="1"/>
          </p:cNvSpPr>
          <p:nvPr>
            <p:ph type="sldImg"/>
          </p:nvPr>
        </p:nvSpPr>
        <p:spPr>
          <a:xfrm>
            <a:off x="1157288" y="701675"/>
            <a:ext cx="4541837" cy="3405188"/>
          </a:xfrm>
          <a:ln/>
        </p:spPr>
      </p:sp>
      <p:sp>
        <p:nvSpPr>
          <p:cNvPr id="445443" name="Notes Placeholder 2"/>
          <p:cNvSpPr>
            <a:spLocks noGrp="1"/>
          </p:cNvSpPr>
          <p:nvPr>
            <p:ph type="body" idx="1"/>
          </p:nvPr>
        </p:nvSpPr>
        <p:spPr>
          <a:noFill/>
        </p:spPr>
        <p:txBody>
          <a:bodyPr/>
          <a:lstStyle/>
          <a:p>
            <a:pPr>
              <a:buFontTx/>
              <a:buChar char="•"/>
            </a:pPr>
            <a:r>
              <a:rPr lang="en-GB" smtClean="0"/>
              <a:t>Note that even ‘simple equipment’ can be hazardous. A good example of this is the use of fixed bladed ‘Stanley’ type knives in an unpacking department. These can, and have, caused some horrific injuries, and resulted in many compensation payouts.</a:t>
            </a:r>
          </a:p>
          <a:p>
            <a:pPr>
              <a:buFontTx/>
              <a:buChar char="•"/>
            </a:pPr>
            <a:r>
              <a:rPr lang="en-GB" i="1" smtClean="0"/>
              <a:t>Can delegates think of any other examples?</a:t>
            </a:r>
          </a:p>
          <a:p>
            <a:pPr>
              <a:buFontTx/>
              <a:buChar char="•"/>
            </a:pPr>
            <a:r>
              <a:rPr lang="en-GB" i="1" smtClean="0"/>
              <a:t>...no matter what type of equipment, there should be a safe way of using it, and users should be aware of this. Of course the level of detail required will vary according to the complexity of the equipment, and the degree of risk arising from it.</a:t>
            </a:r>
          </a:p>
        </p:txBody>
      </p:sp>
      <p:sp>
        <p:nvSpPr>
          <p:cNvPr id="445444" name="Slide Number Placeholder 3"/>
          <p:cNvSpPr>
            <a:spLocks noGrp="1"/>
          </p:cNvSpPr>
          <p:nvPr>
            <p:ph type="sldNum" sz="quarter" idx="5"/>
          </p:nvPr>
        </p:nvSpPr>
        <p:spPr>
          <a:noFill/>
          <a:ln>
            <a:miter lim="800000"/>
            <a:headEnd/>
            <a:tailEnd/>
          </a:ln>
        </p:spPr>
        <p:txBody>
          <a:bodyPr/>
          <a:lstStyle/>
          <a:p>
            <a:fld id="{CD72047D-A1AF-420D-A09A-DEA2A320C66E}" type="slidenum">
              <a:rPr lang="en-GB" smtClean="0"/>
              <a:pPr/>
              <a:t>4</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a:xfrm>
            <a:off x="1157288" y="701675"/>
            <a:ext cx="4541837" cy="3405188"/>
          </a:xfrm>
          <a:ln/>
        </p:spPr>
      </p:sp>
      <p:sp>
        <p:nvSpPr>
          <p:cNvPr id="447491" name="Notes Placeholder 2"/>
          <p:cNvSpPr>
            <a:spLocks noGrp="1"/>
          </p:cNvSpPr>
          <p:nvPr>
            <p:ph type="body" idx="1"/>
          </p:nvPr>
        </p:nvSpPr>
        <p:spPr>
          <a:noFill/>
        </p:spPr>
        <p:txBody>
          <a:bodyPr/>
          <a:lstStyle/>
          <a:p>
            <a:pPr>
              <a:buFontTx/>
              <a:buChar char="•"/>
            </a:pPr>
            <a:r>
              <a:rPr lang="en-GB" i="1" dirty="0" smtClean="0"/>
              <a:t>What is ‘a machine?’  - ...’Equipment consisting of an interconnected system of  components used to apply or modify force in order to perform useful work. Usually (but not always) power driven.</a:t>
            </a:r>
          </a:p>
          <a:p>
            <a:pPr>
              <a:buFontTx/>
              <a:buChar char="•"/>
            </a:pPr>
            <a:r>
              <a:rPr lang="en-GB" i="1" dirty="0" smtClean="0"/>
              <a:t>What additional hazards are created by moving parts of machinery?...ask delegates to suggest a few examples then see if they can identify them on the next slide...</a:t>
            </a:r>
          </a:p>
        </p:txBody>
      </p:sp>
      <p:sp>
        <p:nvSpPr>
          <p:cNvPr id="447492" name="Slide Number Placeholder 3"/>
          <p:cNvSpPr>
            <a:spLocks noGrp="1"/>
          </p:cNvSpPr>
          <p:nvPr>
            <p:ph type="sldNum" sz="quarter" idx="5"/>
          </p:nvPr>
        </p:nvSpPr>
        <p:spPr>
          <a:noFill/>
          <a:ln>
            <a:miter lim="800000"/>
            <a:headEnd/>
            <a:tailEnd/>
          </a:ln>
        </p:spPr>
        <p:txBody>
          <a:bodyPr/>
          <a:lstStyle/>
          <a:p>
            <a:fld id="{DCE4095A-4443-4E77-AACF-B68981161728}" type="slidenum">
              <a:rPr lang="en-GB" smtClean="0"/>
              <a:pPr/>
              <a:t>5</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a:xfrm>
            <a:off x="1157288" y="701675"/>
            <a:ext cx="4541837" cy="3405188"/>
          </a:xfrm>
          <a:ln/>
        </p:spPr>
      </p:sp>
      <p:sp>
        <p:nvSpPr>
          <p:cNvPr id="449539" name="Notes Placeholder 2"/>
          <p:cNvSpPr>
            <a:spLocks noGrp="1"/>
          </p:cNvSpPr>
          <p:nvPr>
            <p:ph type="body" idx="1"/>
          </p:nvPr>
        </p:nvSpPr>
        <p:spPr>
          <a:noFill/>
        </p:spPr>
        <p:txBody>
          <a:bodyPr/>
          <a:lstStyle/>
          <a:p>
            <a:r>
              <a:rPr lang="en-GB" smtClean="0"/>
              <a:t>The hazards arising from moving parts can be summarised into these broad categories.</a:t>
            </a:r>
          </a:p>
          <a:p>
            <a:r>
              <a:rPr lang="en-GB" i="1" smtClean="0"/>
              <a:t>...now, let’s consider the different types of guarding systems...</a:t>
            </a:r>
          </a:p>
        </p:txBody>
      </p:sp>
      <p:sp>
        <p:nvSpPr>
          <p:cNvPr id="449540" name="Slide Number Placeholder 3"/>
          <p:cNvSpPr>
            <a:spLocks noGrp="1"/>
          </p:cNvSpPr>
          <p:nvPr>
            <p:ph type="sldNum" sz="quarter" idx="5"/>
          </p:nvPr>
        </p:nvSpPr>
        <p:spPr>
          <a:noFill/>
          <a:ln>
            <a:miter lim="800000"/>
            <a:headEnd/>
            <a:tailEnd/>
          </a:ln>
        </p:spPr>
        <p:txBody>
          <a:bodyPr/>
          <a:lstStyle/>
          <a:p>
            <a:fld id="{5EF7F19E-3858-42CB-AD22-3C75C692FDC4}" type="slidenum">
              <a:rPr lang="en-GB" smtClean="0"/>
              <a:pPr/>
              <a:t>7</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ide Image Placeholder 1"/>
          <p:cNvSpPr>
            <a:spLocks noGrp="1" noRot="1" noChangeAspect="1" noTextEdit="1"/>
          </p:cNvSpPr>
          <p:nvPr>
            <p:ph type="sldImg"/>
          </p:nvPr>
        </p:nvSpPr>
        <p:spPr>
          <a:xfrm>
            <a:off x="1157288" y="701675"/>
            <a:ext cx="4541837" cy="3405188"/>
          </a:xfrm>
          <a:ln/>
        </p:spPr>
      </p:sp>
      <p:sp>
        <p:nvSpPr>
          <p:cNvPr id="450563" name="Notes Placeholder 2"/>
          <p:cNvSpPr>
            <a:spLocks noGrp="1"/>
          </p:cNvSpPr>
          <p:nvPr>
            <p:ph type="body" idx="1"/>
          </p:nvPr>
        </p:nvSpPr>
        <p:spPr>
          <a:noFill/>
        </p:spPr>
        <p:txBody>
          <a:bodyPr/>
          <a:lstStyle/>
          <a:p>
            <a:pPr>
              <a:buFontTx/>
              <a:buChar char="•"/>
            </a:pPr>
            <a:r>
              <a:rPr lang="en-US" i="1" smtClean="0"/>
              <a:t>Can anyone think of examples of where these type of guards could be found? (either in the home, a workplace, or sometimes in a public place)</a:t>
            </a:r>
          </a:p>
          <a:p>
            <a:pPr>
              <a:buFontTx/>
              <a:buChar char="•"/>
            </a:pPr>
            <a:r>
              <a:rPr lang="en-US" smtClean="0"/>
              <a:t>Fixed guards are very common – any type of permanent cover or grille is a fixed guard. Most people will have seen a metal cover over a desk fan.</a:t>
            </a:r>
          </a:p>
          <a:p>
            <a:pPr>
              <a:buFontTx/>
              <a:buChar char="•"/>
            </a:pPr>
            <a:r>
              <a:rPr lang="en-US" smtClean="0"/>
              <a:t>Interlocking guard – how many people have used a microwave this morning. Why will it not work until the door is closed?  - to prevent danger, the door is ‘interlocked’ to the power control of the machine. It won’t operate until the door is closed, as it would not be safe to do so!</a:t>
            </a:r>
          </a:p>
          <a:p>
            <a:pPr>
              <a:buFontTx/>
              <a:buChar char="•"/>
            </a:pPr>
            <a:r>
              <a:rPr lang="en-US" smtClean="0"/>
              <a:t>Adjustable guards are necessary where a certain portion of the dangerous parts have to be exposed for the machine to work. Most people will have used or seen a strimmer which has a partial guard around the rapidly rotating head. This can be adjusted to deflect the flying particles of debris away from the user.</a:t>
            </a:r>
          </a:p>
          <a:p>
            <a:pPr>
              <a:buFontTx/>
              <a:buChar char="•"/>
            </a:pPr>
            <a:r>
              <a:rPr lang="en-US" smtClean="0"/>
              <a:t>Automatic guards operate in conjunction with the machinery mechanism, and are also known as ‘mechanical’ guards. Lift doors are a common example.</a:t>
            </a:r>
          </a:p>
          <a:p>
            <a:pPr>
              <a:buFontTx/>
              <a:buChar char="•"/>
            </a:pPr>
            <a:r>
              <a:rPr lang="en-US" i="1" smtClean="0"/>
              <a:t>Now let’s have a look at some common workplace examples of guards from a range of industry applications…</a:t>
            </a:r>
          </a:p>
        </p:txBody>
      </p:sp>
      <p:sp>
        <p:nvSpPr>
          <p:cNvPr id="450564" name="Slide Number Placeholder 3"/>
          <p:cNvSpPr>
            <a:spLocks noGrp="1"/>
          </p:cNvSpPr>
          <p:nvPr>
            <p:ph type="sldNum" sz="quarter" idx="5"/>
          </p:nvPr>
        </p:nvSpPr>
        <p:spPr>
          <a:noFill/>
          <a:ln>
            <a:miter lim="800000"/>
            <a:headEnd/>
            <a:tailEnd/>
          </a:ln>
        </p:spPr>
        <p:txBody>
          <a:bodyPr/>
          <a:lstStyle/>
          <a:p>
            <a:fld id="{A0886F63-2F34-4741-A62F-30FAAAC6BA55}" type="slidenum">
              <a:rPr lang="en-GB" smtClean="0"/>
              <a:pPr/>
              <a:t>16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a:xfrm>
            <a:off x="1157288" y="701675"/>
            <a:ext cx="4541837" cy="3405188"/>
          </a:xfrm>
          <a:ln/>
        </p:spPr>
      </p:sp>
      <p:sp>
        <p:nvSpPr>
          <p:cNvPr id="453635" name="Notes Placeholder 2"/>
          <p:cNvSpPr>
            <a:spLocks noGrp="1"/>
          </p:cNvSpPr>
          <p:nvPr>
            <p:ph type="body" idx="1"/>
          </p:nvPr>
        </p:nvSpPr>
        <p:spPr>
          <a:noFill/>
        </p:spPr>
        <p:txBody>
          <a:bodyPr/>
          <a:lstStyle/>
          <a:p>
            <a:pPr>
              <a:buFontTx/>
              <a:buChar char="•"/>
            </a:pPr>
            <a:r>
              <a:rPr lang="en-GB" smtClean="0"/>
              <a:t>The guard may not be sufficient to cover or protect the dangerous parts, and they could still be exposed</a:t>
            </a:r>
          </a:p>
          <a:p>
            <a:pPr>
              <a:buFontTx/>
              <a:buChar char="•"/>
            </a:pPr>
            <a:r>
              <a:rPr lang="en-GB" smtClean="0"/>
              <a:t> Guards can ‘get in the way’ and make operation more difficult. They can slow down the process – </a:t>
            </a:r>
            <a:r>
              <a:rPr lang="en-GB" i="1" smtClean="0"/>
              <a:t>the operator may be on ‘piece work’ rate, and so this would affect their bonus!</a:t>
            </a:r>
          </a:p>
          <a:p>
            <a:pPr>
              <a:buFontTx/>
              <a:buChar char="•"/>
            </a:pPr>
            <a:r>
              <a:rPr lang="en-GB" i="1" smtClean="0"/>
              <a:t>Some people are ‘devious’ and ‘bloody minded’ and may be tempted to ‘get one over on their employer’ by deliberately removing the guard!</a:t>
            </a:r>
          </a:p>
          <a:p>
            <a:pPr>
              <a:buFontTx/>
              <a:buChar char="•"/>
            </a:pPr>
            <a:r>
              <a:rPr lang="en-GB" smtClean="0"/>
              <a:t>The guard may become damaged or loose etc. Or it may fail to work correctly.</a:t>
            </a:r>
          </a:p>
          <a:p>
            <a:pPr>
              <a:buFontTx/>
              <a:buChar char="•"/>
            </a:pPr>
            <a:r>
              <a:rPr lang="en-GB" i="1" smtClean="0"/>
              <a:t> Think back to module 3. What section of  the legislation  we discussed covers the tampering with, or removal of guards? – s.8 HSW Act.</a:t>
            </a:r>
          </a:p>
          <a:p>
            <a:pPr>
              <a:buFontTx/>
              <a:buChar char="•"/>
            </a:pPr>
            <a:r>
              <a:rPr lang="en-GB" i="1" smtClean="0"/>
              <a:t>..are there any other types of protection devices which may be used?...</a:t>
            </a:r>
            <a:endParaRPr lang="en-GB" smtClean="0"/>
          </a:p>
          <a:p>
            <a:endParaRPr lang="en-GB" i="1" smtClean="0"/>
          </a:p>
          <a:p>
            <a:endParaRPr lang="en-GB" smtClean="0"/>
          </a:p>
        </p:txBody>
      </p:sp>
      <p:sp>
        <p:nvSpPr>
          <p:cNvPr id="453636" name="Slide Number Placeholder 3"/>
          <p:cNvSpPr>
            <a:spLocks noGrp="1"/>
          </p:cNvSpPr>
          <p:nvPr>
            <p:ph type="sldNum" sz="quarter" idx="5"/>
          </p:nvPr>
        </p:nvSpPr>
        <p:spPr>
          <a:noFill/>
          <a:ln>
            <a:miter lim="800000"/>
            <a:headEnd/>
            <a:tailEnd/>
          </a:ln>
        </p:spPr>
        <p:txBody>
          <a:bodyPr/>
          <a:lstStyle/>
          <a:p>
            <a:fld id="{C6E1A075-F182-49AE-973C-3E87C91AE88F}" type="slidenum">
              <a:rPr lang="en-GB" smtClean="0"/>
              <a:pPr/>
              <a:t>20</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Image Placeholder 1"/>
          <p:cNvSpPr>
            <a:spLocks noGrp="1" noRot="1" noChangeAspect="1" noTextEdit="1"/>
          </p:cNvSpPr>
          <p:nvPr>
            <p:ph type="sldImg"/>
          </p:nvPr>
        </p:nvSpPr>
        <p:spPr>
          <a:xfrm>
            <a:off x="1157288" y="701675"/>
            <a:ext cx="4541837" cy="3405188"/>
          </a:xfrm>
          <a:ln/>
        </p:spPr>
      </p:sp>
      <p:sp>
        <p:nvSpPr>
          <p:cNvPr id="454659" name="Notes Placeholder 2"/>
          <p:cNvSpPr>
            <a:spLocks noGrp="1"/>
          </p:cNvSpPr>
          <p:nvPr>
            <p:ph type="body" idx="1"/>
          </p:nvPr>
        </p:nvSpPr>
        <p:spPr>
          <a:noFill/>
        </p:spPr>
        <p:txBody>
          <a:bodyPr/>
          <a:lstStyle/>
          <a:p>
            <a:pPr>
              <a:buFontTx/>
              <a:buChar char="•"/>
            </a:pPr>
            <a:r>
              <a:rPr lang="en-GB" smtClean="0"/>
              <a:t>These devices leave the dangerous parts exposed, but are designed to stop the movement before the operator can reach them. They may protect against contact or entanglement with moving parts, but not against other hazards such as ejection of components, contact with hot surfaces etc.</a:t>
            </a:r>
          </a:p>
          <a:p>
            <a:pPr>
              <a:buFontTx/>
              <a:buChar char="•"/>
            </a:pPr>
            <a:r>
              <a:rPr lang="en-GB" smtClean="0"/>
              <a:t>They are often easier to over ride or misuse.</a:t>
            </a:r>
          </a:p>
          <a:p>
            <a:pPr>
              <a:buFontTx/>
              <a:buChar char="•"/>
            </a:pPr>
            <a:r>
              <a:rPr lang="en-GB" smtClean="0"/>
              <a:t>Therefore they are not usually as effective as guarding, and should only be used where conventional guarding is not practicable.</a:t>
            </a:r>
          </a:p>
          <a:p>
            <a:pPr>
              <a:buFontTx/>
              <a:buChar char="•"/>
            </a:pPr>
            <a:r>
              <a:rPr lang="en-GB" i="1" smtClean="0"/>
              <a:t>...now, let’s summarise the key action points for machinery safety...</a:t>
            </a:r>
          </a:p>
        </p:txBody>
      </p:sp>
      <p:sp>
        <p:nvSpPr>
          <p:cNvPr id="454660" name="Slide Number Placeholder 3"/>
          <p:cNvSpPr>
            <a:spLocks noGrp="1"/>
          </p:cNvSpPr>
          <p:nvPr>
            <p:ph type="sldNum" sz="quarter" idx="5"/>
          </p:nvPr>
        </p:nvSpPr>
        <p:spPr>
          <a:noFill/>
          <a:ln>
            <a:miter lim="800000"/>
            <a:headEnd/>
            <a:tailEnd/>
          </a:ln>
        </p:spPr>
        <p:txBody>
          <a:bodyPr/>
          <a:lstStyle/>
          <a:p>
            <a:fld id="{4D6F738C-E356-41AC-AFA6-11B275D5338C}" type="slidenum">
              <a:rPr lang="en-GB" smtClean="0"/>
              <a:pPr/>
              <a:t>22</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a:xfrm>
            <a:off x="1157288" y="701675"/>
            <a:ext cx="4541837" cy="3405188"/>
          </a:xfrm>
          <a:ln/>
        </p:spPr>
      </p:sp>
      <p:sp>
        <p:nvSpPr>
          <p:cNvPr id="455683" name="Notes Placeholder 2"/>
          <p:cNvSpPr>
            <a:spLocks noGrp="1"/>
          </p:cNvSpPr>
          <p:nvPr>
            <p:ph type="body" idx="1"/>
          </p:nvPr>
        </p:nvSpPr>
        <p:spPr>
          <a:noFill/>
        </p:spPr>
        <p:txBody>
          <a:bodyPr/>
          <a:lstStyle/>
          <a:p>
            <a:pPr>
              <a:buFontTx/>
              <a:buChar char="•"/>
            </a:pPr>
            <a:r>
              <a:rPr lang="en-GB" smtClean="0"/>
              <a:t>Emergency stops should not be used as an alternative to guarding. They are intended as a ‘last resort’ emergency measure</a:t>
            </a:r>
          </a:p>
          <a:p>
            <a:pPr>
              <a:buFontTx/>
              <a:buChar char="•"/>
            </a:pPr>
            <a:r>
              <a:rPr lang="en-GB" smtClean="0"/>
              <a:t>They must be easily accessible, and clearly identifiable (red ‘mushroom’ button with yellow background)</a:t>
            </a:r>
          </a:p>
          <a:p>
            <a:pPr>
              <a:buFontTx/>
              <a:buChar char="•"/>
            </a:pPr>
            <a:r>
              <a:rPr lang="en-GB" smtClean="0"/>
              <a:t>They must stop the machine effectively, and in a safe position. (in some cases eg woodwork machinery, within a prescribed time limit)</a:t>
            </a:r>
          </a:p>
          <a:p>
            <a:pPr>
              <a:buFontTx/>
              <a:buChar char="•"/>
            </a:pPr>
            <a:r>
              <a:rPr lang="en-GB" smtClean="0"/>
              <a:t>They must of course work effectively!! (believe it or not, many don’t!!!) – so they should be subject to regular testing and maintenance.</a:t>
            </a:r>
            <a:endParaRPr lang="en-GB" i="1" smtClean="0"/>
          </a:p>
          <a:p>
            <a:pPr>
              <a:buFontTx/>
              <a:buChar char="•"/>
            </a:pPr>
            <a:r>
              <a:rPr lang="en-GB" i="1" smtClean="0"/>
              <a:t>They are not always fitted – in some cases eg on lathes or abrasive wheels, they would not be appropriate.</a:t>
            </a:r>
          </a:p>
          <a:p>
            <a:pPr>
              <a:buFontTx/>
              <a:buChar char="•"/>
            </a:pPr>
            <a:r>
              <a:rPr lang="en-GB" i="1" smtClean="0"/>
              <a:t>Now we will quickly summarise the legal requirements regarding work equipment...</a:t>
            </a:r>
          </a:p>
        </p:txBody>
      </p:sp>
      <p:sp>
        <p:nvSpPr>
          <p:cNvPr id="455684" name="Slide Number Placeholder 3"/>
          <p:cNvSpPr>
            <a:spLocks noGrp="1"/>
          </p:cNvSpPr>
          <p:nvPr>
            <p:ph type="sldNum" sz="quarter" idx="5"/>
          </p:nvPr>
        </p:nvSpPr>
        <p:spPr>
          <a:noFill/>
          <a:ln>
            <a:miter lim="800000"/>
            <a:headEnd/>
            <a:tailEnd/>
          </a:ln>
        </p:spPr>
        <p:txBody>
          <a:bodyPr/>
          <a:lstStyle/>
          <a:p>
            <a:fld id="{7BB91AC8-5AA3-4642-9BAD-1EC9533EE694}" type="slidenum">
              <a:rPr lang="en-GB" smtClean="0"/>
              <a:pPr/>
              <a:t>27</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Image Placeholder 1"/>
          <p:cNvSpPr>
            <a:spLocks noGrp="1" noRot="1" noChangeAspect="1" noTextEdit="1"/>
          </p:cNvSpPr>
          <p:nvPr>
            <p:ph type="sldImg"/>
          </p:nvPr>
        </p:nvSpPr>
        <p:spPr>
          <a:xfrm>
            <a:off x="1157288" y="701675"/>
            <a:ext cx="4541837" cy="3405188"/>
          </a:xfrm>
          <a:ln/>
        </p:spPr>
      </p:sp>
      <p:sp>
        <p:nvSpPr>
          <p:cNvPr id="456707" name="Notes Placeholder 2"/>
          <p:cNvSpPr>
            <a:spLocks noGrp="1"/>
          </p:cNvSpPr>
          <p:nvPr>
            <p:ph type="body" idx="1"/>
          </p:nvPr>
        </p:nvSpPr>
        <p:spPr>
          <a:noFill/>
        </p:spPr>
        <p:txBody>
          <a:bodyPr/>
          <a:lstStyle/>
          <a:p>
            <a:r>
              <a:rPr lang="en-GB" smtClean="0"/>
              <a:t>As we said earlier ‘work equipment’ covers just about everything used for work purposes...the vending machine in the office is work equipment!...a ‘company car’ is work equipment!...computers are also work equipment, but they are also covered by additional specific regulations.</a:t>
            </a:r>
          </a:p>
          <a:p>
            <a:r>
              <a:rPr lang="en-GB" smtClean="0"/>
              <a:t>There are very few exceptions – the slide shows just about the only two!!</a:t>
            </a:r>
          </a:p>
        </p:txBody>
      </p:sp>
      <p:sp>
        <p:nvSpPr>
          <p:cNvPr id="456708" name="Slide Number Placeholder 3"/>
          <p:cNvSpPr>
            <a:spLocks noGrp="1"/>
          </p:cNvSpPr>
          <p:nvPr>
            <p:ph type="sldNum" sz="quarter" idx="5"/>
          </p:nvPr>
        </p:nvSpPr>
        <p:spPr>
          <a:noFill/>
          <a:ln>
            <a:miter lim="800000"/>
            <a:headEnd/>
            <a:tailEnd/>
          </a:ln>
        </p:spPr>
        <p:txBody>
          <a:bodyPr/>
          <a:lstStyle/>
          <a:p>
            <a:fld id="{1CDFE9DE-F659-40F5-B7AB-FA5A757CA771}" type="slidenum">
              <a:rPr lang="en-GB" smtClean="0"/>
              <a:pPr/>
              <a:t>30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4" descr="RSA-RGB-NEG"/>
          <p:cNvPicPr>
            <a:picLocks noChangeAspect="1" noChangeArrowheads="1"/>
          </p:cNvPicPr>
          <p:nvPr/>
        </p:nvPicPr>
        <p:blipFill>
          <a:blip r:embed="rId2"/>
          <a:srcRect/>
          <a:stretch>
            <a:fillRect/>
          </a:stretch>
        </p:blipFill>
        <p:spPr bwMode="black">
          <a:xfrm>
            <a:off x="6853238" y="0"/>
            <a:ext cx="2290762" cy="1579563"/>
          </a:xfrm>
          <a:prstGeom prst="rect">
            <a:avLst/>
          </a:prstGeom>
          <a:noFill/>
          <a:ln w="9525">
            <a:noFill/>
            <a:miter lim="800000"/>
            <a:headEnd/>
            <a:tailEnd/>
          </a:ln>
        </p:spPr>
      </p:pic>
      <p:sp>
        <p:nvSpPr>
          <p:cNvPr id="411650" name="Rectangle 2"/>
          <p:cNvSpPr>
            <a:spLocks noGrp="1" noChangeArrowheads="1"/>
          </p:cNvSpPr>
          <p:nvPr>
            <p:ph type="ctrTitle"/>
          </p:nvPr>
        </p:nvSpPr>
        <p:spPr>
          <a:xfrm>
            <a:off x="366713" y="2046288"/>
            <a:ext cx="6445250" cy="777875"/>
          </a:xfrm>
        </p:spPr>
        <p:txBody>
          <a:bodyPr wrap="none"/>
          <a:lstStyle>
            <a:lvl1pPr>
              <a:lnSpc>
                <a:spcPts val="2900"/>
              </a:lnSpc>
              <a:defRPr sz="2800">
                <a:solidFill>
                  <a:schemeClr val="folHlink"/>
                </a:solidFill>
              </a:defRPr>
            </a:lvl1pPr>
          </a:lstStyle>
          <a:p>
            <a:r>
              <a:rPr lang="en-US" smtClean="0"/>
              <a:t>Click to edit Master title style</a:t>
            </a:r>
            <a:endParaRPr lang="en-US"/>
          </a:p>
        </p:txBody>
      </p:sp>
      <p:sp>
        <p:nvSpPr>
          <p:cNvPr id="411651" name="Rectangle 3"/>
          <p:cNvSpPr>
            <a:spLocks noGrp="1" noChangeArrowheads="1"/>
          </p:cNvSpPr>
          <p:nvPr>
            <p:ph type="subTitle" idx="1"/>
          </p:nvPr>
        </p:nvSpPr>
        <p:spPr>
          <a:xfrm>
            <a:off x="366713" y="2889250"/>
            <a:ext cx="6453187" cy="334963"/>
          </a:xfrm>
        </p:spPr>
        <p:txBody>
          <a:bodyPr wrap="none"/>
          <a:lstStyle>
            <a:lvl1pPr marL="0" indent="0">
              <a:buFont typeface="Times" pitchFamily="18" charset="0"/>
              <a:buNone/>
              <a:defRPr sz="2000" b="0">
                <a:solidFill>
                  <a:schemeClr val="folHlink"/>
                </a:solidFill>
              </a:defRPr>
            </a:lvl1pPr>
          </a:lstStyle>
          <a:p>
            <a:r>
              <a:rPr lang="en-US" smtClean="0"/>
              <a:t>Click to edit Master subtitle style</a:t>
            </a:r>
            <a:endParaRPr 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138113"/>
            <a:ext cx="2195513" cy="5767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4150" y="138113"/>
            <a:ext cx="6435725" cy="5767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ASTER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4787" y="274638"/>
            <a:ext cx="6183171" cy="837582"/>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4" name="Slide Number Placeholder 2"/>
          <p:cNvSpPr>
            <a:spLocks noGrp="1"/>
          </p:cNvSpPr>
          <p:nvPr>
            <p:ph type="sldNum" sz="quarter" idx="4"/>
          </p:nvPr>
        </p:nvSpPr>
        <p:spPr>
          <a:xfrm>
            <a:off x="6892239"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RSA Sans Light"/>
                <a:cs typeface="RSA Sans Light"/>
              </a:defRPr>
            </a:lvl1pPr>
          </a:lstStyle>
          <a:p>
            <a:fld id="{12457B79-0310-8A40-B359-B8A66DAB93A1}" type="slidenum">
              <a:rPr lang="en-US" smtClean="0"/>
              <a:pPr/>
              <a:t>‹#›</a:t>
            </a:fld>
            <a:endParaRPr lang="en-US" dirty="0"/>
          </a:p>
        </p:txBody>
      </p:sp>
      <p:sp>
        <p:nvSpPr>
          <p:cNvPr id="3" name="Content Placeholder 2"/>
          <p:cNvSpPr>
            <a:spLocks noGrp="1"/>
          </p:cNvSpPr>
          <p:nvPr>
            <p:ph sz="quarter" idx="10"/>
          </p:nvPr>
        </p:nvSpPr>
        <p:spPr>
          <a:xfrm>
            <a:off x="225425" y="1454378"/>
            <a:ext cx="4560166" cy="4075895"/>
          </a:xfrm>
          <a:prstGeom prst="rect">
            <a:avLst/>
          </a:prstGeom>
        </p:spPr>
        <p:txBody>
          <a:bodyPr vert="horz"/>
          <a:lstStyle>
            <a:lvl1pPr>
              <a:defRPr sz="1100">
                <a:latin typeface="RSA Sans Light"/>
                <a:cs typeface="RSA Sans Light"/>
              </a:defRPr>
            </a:lvl1pPr>
            <a:lvl2pPr>
              <a:defRPr sz="1100">
                <a:latin typeface="RSA Sans Light"/>
                <a:cs typeface="RSA Sans Light"/>
              </a:defRPr>
            </a:lvl2pPr>
            <a:lvl3pPr>
              <a:defRPr sz="1100">
                <a:latin typeface="RSA Sans Light"/>
                <a:cs typeface="RSA Sans Light"/>
              </a:defRPr>
            </a:lvl3pPr>
            <a:lvl4pPr>
              <a:defRPr sz="1100">
                <a:latin typeface="RSA Sans Light"/>
                <a:cs typeface="RSA Sans Light"/>
              </a:defRPr>
            </a:lvl4pPr>
            <a:lvl5pPr>
              <a:defRPr sz="1100">
                <a:latin typeface="RSA Sans Light"/>
                <a:cs typeface="RSA Sans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20318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STER SLIDE WITH IMAG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4787" y="274638"/>
            <a:ext cx="6183171" cy="837582"/>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4" name="Slide Number Placeholder 2"/>
          <p:cNvSpPr>
            <a:spLocks noGrp="1"/>
          </p:cNvSpPr>
          <p:nvPr>
            <p:ph type="sldNum" sz="quarter" idx="4"/>
          </p:nvPr>
        </p:nvSpPr>
        <p:spPr>
          <a:xfrm>
            <a:off x="6892239"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RSA Sans Light"/>
                <a:cs typeface="RSA Sans Light"/>
              </a:defRPr>
            </a:lvl1pPr>
          </a:lstStyle>
          <a:p>
            <a:fld id="{12457B79-0310-8A40-B359-B8A66DAB93A1}" type="slidenum">
              <a:rPr lang="en-US" smtClean="0"/>
              <a:pPr/>
              <a:t>‹#›</a:t>
            </a:fld>
            <a:endParaRPr lang="en-US" dirty="0"/>
          </a:p>
        </p:txBody>
      </p:sp>
      <p:sp>
        <p:nvSpPr>
          <p:cNvPr id="3" name="Content Placeholder 2"/>
          <p:cNvSpPr>
            <a:spLocks noGrp="1"/>
          </p:cNvSpPr>
          <p:nvPr>
            <p:ph sz="quarter" idx="10"/>
          </p:nvPr>
        </p:nvSpPr>
        <p:spPr>
          <a:xfrm>
            <a:off x="225425" y="1454378"/>
            <a:ext cx="4560166" cy="4075895"/>
          </a:xfrm>
          <a:prstGeom prst="rect">
            <a:avLst/>
          </a:prstGeom>
        </p:spPr>
        <p:txBody>
          <a:bodyPr vert="horz"/>
          <a:lstStyle>
            <a:lvl1pPr>
              <a:defRPr sz="1100">
                <a:latin typeface="RSA Sans Light"/>
                <a:cs typeface="RSA Sans Light"/>
              </a:defRPr>
            </a:lvl1pPr>
            <a:lvl2pPr>
              <a:defRPr sz="1100">
                <a:latin typeface="RSA Sans Light"/>
                <a:cs typeface="RSA Sans Light"/>
              </a:defRPr>
            </a:lvl2pPr>
            <a:lvl3pPr>
              <a:defRPr sz="1100">
                <a:latin typeface="RSA Sans Light"/>
                <a:cs typeface="RSA Sans Light"/>
              </a:defRPr>
            </a:lvl3pPr>
            <a:lvl4pPr>
              <a:defRPr sz="1100">
                <a:latin typeface="RSA Sans Light"/>
                <a:cs typeface="RSA Sans Light"/>
              </a:defRPr>
            </a:lvl4pPr>
            <a:lvl5pPr>
              <a:defRPr sz="1100">
                <a:latin typeface="RSA Sans Light"/>
                <a:cs typeface="RSA Sans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4"/>
          <p:cNvSpPr>
            <a:spLocks noGrp="1"/>
          </p:cNvSpPr>
          <p:nvPr>
            <p:ph type="pic" sz="quarter" idx="11"/>
          </p:nvPr>
        </p:nvSpPr>
        <p:spPr>
          <a:xfrm>
            <a:off x="5262321" y="1454150"/>
            <a:ext cx="3402677" cy="4835525"/>
          </a:xfrm>
          <a:prstGeom prst="rect">
            <a:avLst/>
          </a:prstGeom>
        </p:spPr>
        <p:txBody>
          <a:bodyPr vert="horz"/>
          <a:lstStyle/>
          <a:p>
            <a:r>
              <a:rPr lang="en-US" smtClean="0"/>
              <a:t>Click icon to add picture</a:t>
            </a:r>
            <a:endParaRPr lang="en-US" dirty="0"/>
          </a:p>
        </p:txBody>
      </p:sp>
    </p:spTree>
    <p:extLst>
      <p:ext uri="{BB962C8B-B14F-4D97-AF65-F5344CB8AC3E}">
        <p14:creationId xmlns:p14="http://schemas.microsoft.com/office/powerpoint/2010/main" val="33618841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STER SLIDE WITH CALLOU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4787" y="274638"/>
            <a:ext cx="6183171" cy="837582"/>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4" name="Slide Number Placeholder 2"/>
          <p:cNvSpPr>
            <a:spLocks noGrp="1"/>
          </p:cNvSpPr>
          <p:nvPr>
            <p:ph type="sldNum" sz="quarter" idx="4"/>
          </p:nvPr>
        </p:nvSpPr>
        <p:spPr>
          <a:xfrm>
            <a:off x="6892239"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RSA Sans Light"/>
                <a:cs typeface="RSA Sans Light"/>
              </a:defRPr>
            </a:lvl1pPr>
          </a:lstStyle>
          <a:p>
            <a:fld id="{12457B79-0310-8A40-B359-B8A66DAB93A1}" type="slidenum">
              <a:rPr lang="en-US" smtClean="0"/>
              <a:pPr/>
              <a:t>‹#›</a:t>
            </a:fld>
            <a:endParaRPr lang="en-US" dirty="0"/>
          </a:p>
        </p:txBody>
      </p:sp>
      <p:sp>
        <p:nvSpPr>
          <p:cNvPr id="3" name="Content Placeholder 2"/>
          <p:cNvSpPr>
            <a:spLocks noGrp="1"/>
          </p:cNvSpPr>
          <p:nvPr>
            <p:ph sz="quarter" idx="10"/>
          </p:nvPr>
        </p:nvSpPr>
        <p:spPr>
          <a:xfrm>
            <a:off x="225425" y="1454378"/>
            <a:ext cx="4560166" cy="4075895"/>
          </a:xfrm>
          <a:prstGeom prst="rect">
            <a:avLst/>
          </a:prstGeom>
        </p:spPr>
        <p:txBody>
          <a:bodyPr vert="horz"/>
          <a:lstStyle>
            <a:lvl1pPr>
              <a:defRPr sz="1100">
                <a:latin typeface="RSA Sans Light"/>
                <a:cs typeface="RSA Sans Light"/>
              </a:defRPr>
            </a:lvl1pPr>
            <a:lvl2pPr>
              <a:defRPr sz="1100">
                <a:latin typeface="RSA Sans Light"/>
                <a:cs typeface="RSA Sans Light"/>
              </a:defRPr>
            </a:lvl2pPr>
            <a:lvl3pPr>
              <a:defRPr sz="1100">
                <a:latin typeface="RSA Sans Light"/>
                <a:cs typeface="RSA Sans Light"/>
              </a:defRPr>
            </a:lvl3pPr>
            <a:lvl4pPr>
              <a:defRPr sz="1100">
                <a:latin typeface="RSA Sans Light"/>
                <a:cs typeface="RSA Sans Light"/>
              </a:defRPr>
            </a:lvl4pPr>
            <a:lvl5pPr>
              <a:defRPr sz="1100">
                <a:latin typeface="RSA Sans Light"/>
                <a:cs typeface="RSA Sans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hasCustomPrompt="1"/>
          </p:nvPr>
        </p:nvSpPr>
        <p:spPr>
          <a:xfrm>
            <a:off x="5872434" y="1454377"/>
            <a:ext cx="2590800" cy="1921965"/>
          </a:xfrm>
          <a:prstGeom prst="rect">
            <a:avLst/>
          </a:prstGeom>
        </p:spPr>
        <p:txBody>
          <a:bodyPr vert="horz"/>
          <a:lstStyle>
            <a:lvl1pPr>
              <a:defRPr sz="1400" baseline="0">
                <a:gradFill flip="none" rotWithShape="1">
                  <a:gsLst>
                    <a:gs pos="53000">
                      <a:schemeClr val="accent1"/>
                    </a:gs>
                    <a:gs pos="100000">
                      <a:schemeClr val="accent5"/>
                    </a:gs>
                  </a:gsLst>
                  <a:lin ang="0" scaled="1"/>
                  <a:tileRect/>
                </a:gradFill>
                <a:latin typeface="RSA Sans Light"/>
                <a:cs typeface="RSA Sans Light"/>
              </a:defRPr>
            </a:lvl1pPr>
            <a:lvl2pPr>
              <a:defRPr sz="1200">
                <a:solidFill>
                  <a:srgbClr val="660085"/>
                </a:solidFill>
                <a:latin typeface="RSA Sans Light"/>
                <a:cs typeface="RSA Sans Light"/>
              </a:defRPr>
            </a:lvl2pPr>
            <a:lvl3pPr>
              <a:defRPr sz="1200">
                <a:solidFill>
                  <a:srgbClr val="660085"/>
                </a:solidFill>
                <a:latin typeface="RSA Sans Light"/>
                <a:cs typeface="RSA Sans Light"/>
              </a:defRPr>
            </a:lvl3pPr>
            <a:lvl4pPr>
              <a:defRPr sz="1200">
                <a:solidFill>
                  <a:srgbClr val="660085"/>
                </a:solidFill>
                <a:latin typeface="RSA Sans Light"/>
                <a:cs typeface="RSA Sans Light"/>
              </a:defRPr>
            </a:lvl4pPr>
            <a:lvl5pPr>
              <a:defRPr sz="1200">
                <a:solidFill>
                  <a:srgbClr val="660085"/>
                </a:solidFill>
                <a:latin typeface="RSA Sans Light"/>
                <a:cs typeface="RSA Sans Light"/>
              </a:defRPr>
            </a:lvl5pPr>
          </a:lstStyle>
          <a:p>
            <a:pPr lvl="0"/>
            <a:r>
              <a:rPr lang="en-GB" dirty="0" smtClean="0"/>
              <a:t>Call out text area</a:t>
            </a:r>
            <a:endParaRPr lang="en-US" dirty="0"/>
          </a:p>
        </p:txBody>
      </p:sp>
    </p:spTree>
    <p:extLst>
      <p:ext uri="{BB962C8B-B14F-4D97-AF65-F5344CB8AC3E}">
        <p14:creationId xmlns:p14="http://schemas.microsoft.com/office/powerpoint/2010/main" val="6244805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STER SLIDE TWO COLUMN">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4787" y="274638"/>
            <a:ext cx="6183171" cy="837582"/>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4" name="Slide Number Placeholder 2"/>
          <p:cNvSpPr>
            <a:spLocks noGrp="1"/>
          </p:cNvSpPr>
          <p:nvPr>
            <p:ph type="sldNum" sz="quarter" idx="4"/>
          </p:nvPr>
        </p:nvSpPr>
        <p:spPr>
          <a:xfrm>
            <a:off x="6892239"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RSA Sans Light"/>
                <a:cs typeface="RSA Sans Light"/>
              </a:defRPr>
            </a:lvl1pPr>
          </a:lstStyle>
          <a:p>
            <a:fld id="{12457B79-0310-8A40-B359-B8A66DAB93A1}" type="slidenum">
              <a:rPr lang="en-US" smtClean="0"/>
              <a:pPr/>
              <a:t>‹#›</a:t>
            </a:fld>
            <a:endParaRPr lang="en-US" dirty="0"/>
          </a:p>
        </p:txBody>
      </p:sp>
      <p:sp>
        <p:nvSpPr>
          <p:cNvPr id="3" name="Content Placeholder 2"/>
          <p:cNvSpPr>
            <a:spLocks noGrp="1"/>
          </p:cNvSpPr>
          <p:nvPr>
            <p:ph sz="quarter" idx="10"/>
          </p:nvPr>
        </p:nvSpPr>
        <p:spPr>
          <a:xfrm>
            <a:off x="225425" y="1454378"/>
            <a:ext cx="2515810" cy="4075895"/>
          </a:xfrm>
          <a:prstGeom prst="rect">
            <a:avLst/>
          </a:prstGeom>
        </p:spPr>
        <p:txBody>
          <a:bodyPr vert="horz"/>
          <a:lstStyle>
            <a:lvl1pPr>
              <a:defRPr sz="1100">
                <a:latin typeface="RSA Sans Light"/>
                <a:cs typeface="RSA Sans Light"/>
              </a:defRPr>
            </a:lvl1pPr>
            <a:lvl2pPr>
              <a:defRPr sz="1100">
                <a:latin typeface="RSA Sans Light"/>
                <a:cs typeface="RSA Sans Light"/>
              </a:defRPr>
            </a:lvl2pPr>
            <a:lvl3pPr>
              <a:defRPr sz="1100">
                <a:latin typeface="RSA Sans Light"/>
                <a:cs typeface="RSA Sans Light"/>
              </a:defRPr>
            </a:lvl3pPr>
            <a:lvl4pPr>
              <a:defRPr sz="1100">
                <a:latin typeface="RSA Sans Light"/>
                <a:cs typeface="RSA Sans Light"/>
              </a:defRPr>
            </a:lvl4pPr>
            <a:lvl5pPr>
              <a:defRPr sz="1100">
                <a:latin typeface="RSA Sans Light"/>
                <a:cs typeface="RSA Sans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12"/>
          </p:nvPr>
        </p:nvSpPr>
        <p:spPr>
          <a:xfrm>
            <a:off x="2934586" y="1454377"/>
            <a:ext cx="2516448" cy="4076700"/>
          </a:xfrm>
          <a:prstGeom prst="rect">
            <a:avLst/>
          </a:prstGeom>
        </p:spPr>
        <p:txBody>
          <a:bodyPr vert="horz"/>
          <a:lstStyle>
            <a:lvl1pPr>
              <a:defRPr sz="1100">
                <a:latin typeface="RSA Sans Light"/>
                <a:cs typeface="RSA Sans Light"/>
              </a:defRPr>
            </a:lvl1pPr>
            <a:lvl2pPr>
              <a:defRPr sz="1100">
                <a:latin typeface="RSA Sans Light"/>
                <a:cs typeface="RSA Sans Light"/>
              </a:defRPr>
            </a:lvl2pPr>
            <a:lvl3pPr>
              <a:defRPr sz="1100">
                <a:latin typeface="RSA Sans Light"/>
                <a:cs typeface="RSA Sans Light"/>
              </a:defRPr>
            </a:lvl3pPr>
            <a:lvl4pPr>
              <a:defRPr sz="1100">
                <a:latin typeface="RSA Sans Light"/>
                <a:cs typeface="RSA Sans Light"/>
              </a:defRPr>
            </a:lvl4pPr>
            <a:lvl5pPr>
              <a:defRPr sz="1200">
                <a:latin typeface="RSA Sans Light"/>
                <a:cs typeface="RSA Sans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8805512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STER SLIDE TWO COLUMN WITH CALLOU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4787" y="274638"/>
            <a:ext cx="6183171" cy="837582"/>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4" name="Slide Number Placeholder 2"/>
          <p:cNvSpPr>
            <a:spLocks noGrp="1"/>
          </p:cNvSpPr>
          <p:nvPr>
            <p:ph type="sldNum" sz="quarter" idx="4"/>
          </p:nvPr>
        </p:nvSpPr>
        <p:spPr>
          <a:xfrm>
            <a:off x="6892239"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RSA Sans Light"/>
                <a:cs typeface="RSA Sans Light"/>
              </a:defRPr>
            </a:lvl1pPr>
          </a:lstStyle>
          <a:p>
            <a:fld id="{12457B79-0310-8A40-B359-B8A66DAB93A1}" type="slidenum">
              <a:rPr lang="en-US" smtClean="0"/>
              <a:pPr/>
              <a:t>‹#›</a:t>
            </a:fld>
            <a:endParaRPr lang="en-US" dirty="0"/>
          </a:p>
        </p:txBody>
      </p:sp>
      <p:sp>
        <p:nvSpPr>
          <p:cNvPr id="3" name="Content Placeholder 2"/>
          <p:cNvSpPr>
            <a:spLocks noGrp="1"/>
          </p:cNvSpPr>
          <p:nvPr>
            <p:ph sz="quarter" idx="10"/>
          </p:nvPr>
        </p:nvSpPr>
        <p:spPr>
          <a:xfrm>
            <a:off x="225425" y="1454378"/>
            <a:ext cx="2515810" cy="4075895"/>
          </a:xfrm>
          <a:prstGeom prst="rect">
            <a:avLst/>
          </a:prstGeom>
        </p:spPr>
        <p:txBody>
          <a:bodyPr vert="horz"/>
          <a:lstStyle>
            <a:lvl1pPr>
              <a:defRPr sz="1100">
                <a:latin typeface="RSA Sans Light"/>
                <a:cs typeface="RSA Sans Light"/>
              </a:defRPr>
            </a:lvl1pPr>
            <a:lvl2pPr>
              <a:defRPr sz="1100">
                <a:latin typeface="RSA Sans Light"/>
                <a:cs typeface="RSA Sans Light"/>
              </a:defRPr>
            </a:lvl2pPr>
            <a:lvl3pPr>
              <a:defRPr sz="1100">
                <a:latin typeface="RSA Sans Light"/>
                <a:cs typeface="RSA Sans Light"/>
              </a:defRPr>
            </a:lvl3pPr>
            <a:lvl4pPr>
              <a:defRPr sz="1100">
                <a:latin typeface="RSA Sans Light"/>
                <a:cs typeface="RSA Sans Light"/>
              </a:defRPr>
            </a:lvl4pPr>
            <a:lvl5pPr>
              <a:defRPr sz="1100">
                <a:latin typeface="RSA Sans Light"/>
                <a:cs typeface="RSA Sans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5"/>
          <p:cNvSpPr>
            <a:spLocks noGrp="1"/>
          </p:cNvSpPr>
          <p:nvPr>
            <p:ph type="body" sz="quarter" idx="11" hasCustomPrompt="1"/>
          </p:nvPr>
        </p:nvSpPr>
        <p:spPr>
          <a:xfrm>
            <a:off x="5872434" y="1454377"/>
            <a:ext cx="2590800" cy="1921965"/>
          </a:xfrm>
          <a:prstGeom prst="rect">
            <a:avLst/>
          </a:prstGeom>
        </p:spPr>
        <p:txBody>
          <a:bodyPr vert="horz"/>
          <a:lstStyle>
            <a:lvl1pPr>
              <a:defRPr sz="1400" baseline="0">
                <a:gradFill flip="none" rotWithShape="1">
                  <a:gsLst>
                    <a:gs pos="48000">
                      <a:schemeClr val="accent1"/>
                    </a:gs>
                    <a:gs pos="100000">
                      <a:schemeClr val="accent5"/>
                    </a:gs>
                  </a:gsLst>
                  <a:lin ang="0" scaled="1"/>
                  <a:tileRect/>
                </a:gradFill>
                <a:latin typeface="RSA Sans Light"/>
                <a:cs typeface="RSA Sans Light"/>
              </a:defRPr>
            </a:lvl1pPr>
            <a:lvl2pPr>
              <a:defRPr sz="1200">
                <a:solidFill>
                  <a:srgbClr val="660085"/>
                </a:solidFill>
                <a:latin typeface="RSA Sans Light"/>
                <a:cs typeface="RSA Sans Light"/>
              </a:defRPr>
            </a:lvl2pPr>
            <a:lvl3pPr>
              <a:defRPr sz="1200">
                <a:solidFill>
                  <a:srgbClr val="660085"/>
                </a:solidFill>
                <a:latin typeface="RSA Sans Light"/>
                <a:cs typeface="RSA Sans Light"/>
              </a:defRPr>
            </a:lvl3pPr>
            <a:lvl4pPr>
              <a:defRPr sz="1200">
                <a:solidFill>
                  <a:srgbClr val="660085"/>
                </a:solidFill>
                <a:latin typeface="RSA Sans Light"/>
                <a:cs typeface="RSA Sans Light"/>
              </a:defRPr>
            </a:lvl4pPr>
            <a:lvl5pPr>
              <a:defRPr sz="1200">
                <a:solidFill>
                  <a:srgbClr val="660085"/>
                </a:solidFill>
                <a:latin typeface="RSA Sans Light"/>
                <a:cs typeface="RSA Sans Light"/>
              </a:defRPr>
            </a:lvl5pPr>
          </a:lstStyle>
          <a:p>
            <a:pPr lvl="0"/>
            <a:r>
              <a:rPr lang="en-GB" dirty="0" smtClean="0"/>
              <a:t>Call out text area</a:t>
            </a:r>
            <a:endParaRPr lang="en-US" dirty="0"/>
          </a:p>
        </p:txBody>
      </p:sp>
      <p:sp>
        <p:nvSpPr>
          <p:cNvPr id="5" name="Text Placeholder 4"/>
          <p:cNvSpPr>
            <a:spLocks noGrp="1"/>
          </p:cNvSpPr>
          <p:nvPr>
            <p:ph type="body" sz="quarter" idx="12"/>
          </p:nvPr>
        </p:nvSpPr>
        <p:spPr>
          <a:xfrm>
            <a:off x="2934586" y="1454377"/>
            <a:ext cx="2516448" cy="4076700"/>
          </a:xfrm>
          <a:prstGeom prst="rect">
            <a:avLst/>
          </a:prstGeom>
        </p:spPr>
        <p:txBody>
          <a:bodyPr vert="horz"/>
          <a:lstStyle>
            <a:lvl1pPr>
              <a:defRPr sz="1100">
                <a:latin typeface="RSA Sans Light"/>
                <a:cs typeface="RSA Sans Light"/>
              </a:defRPr>
            </a:lvl1pPr>
            <a:lvl2pPr>
              <a:defRPr sz="1100">
                <a:latin typeface="RSA Sans Light"/>
                <a:cs typeface="RSA Sans Light"/>
              </a:defRPr>
            </a:lvl2pPr>
            <a:lvl3pPr>
              <a:defRPr sz="1100">
                <a:latin typeface="RSA Sans Light"/>
                <a:cs typeface="RSA Sans Light"/>
              </a:defRPr>
            </a:lvl3pPr>
            <a:lvl4pPr>
              <a:defRPr sz="1100">
                <a:latin typeface="RSA Sans Light"/>
                <a:cs typeface="RSA Sans Light"/>
              </a:defRPr>
            </a:lvl4pPr>
            <a:lvl5pPr>
              <a:defRPr sz="1200">
                <a:latin typeface="RSA Sans Light"/>
                <a:cs typeface="RSA Sans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27328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ASTER SLIDE TWO COLUMN WITH IMAG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4787" y="274638"/>
            <a:ext cx="6183171" cy="837582"/>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4" name="Slide Number Placeholder 2"/>
          <p:cNvSpPr>
            <a:spLocks noGrp="1"/>
          </p:cNvSpPr>
          <p:nvPr>
            <p:ph type="sldNum" sz="quarter" idx="4"/>
          </p:nvPr>
        </p:nvSpPr>
        <p:spPr>
          <a:xfrm>
            <a:off x="6892239"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RSA Sans Light"/>
                <a:cs typeface="RSA Sans Light"/>
              </a:defRPr>
            </a:lvl1pPr>
          </a:lstStyle>
          <a:p>
            <a:fld id="{12457B79-0310-8A40-B359-B8A66DAB93A1}" type="slidenum">
              <a:rPr lang="en-US" smtClean="0"/>
              <a:pPr/>
              <a:t>‹#›</a:t>
            </a:fld>
            <a:endParaRPr lang="en-US" dirty="0"/>
          </a:p>
        </p:txBody>
      </p:sp>
      <p:sp>
        <p:nvSpPr>
          <p:cNvPr id="3" name="Content Placeholder 2"/>
          <p:cNvSpPr>
            <a:spLocks noGrp="1"/>
          </p:cNvSpPr>
          <p:nvPr>
            <p:ph sz="quarter" idx="10"/>
          </p:nvPr>
        </p:nvSpPr>
        <p:spPr>
          <a:xfrm>
            <a:off x="225425" y="1454378"/>
            <a:ext cx="2515810" cy="4075895"/>
          </a:xfrm>
          <a:prstGeom prst="rect">
            <a:avLst/>
          </a:prstGeom>
        </p:spPr>
        <p:txBody>
          <a:bodyPr vert="horz"/>
          <a:lstStyle>
            <a:lvl1pPr>
              <a:defRPr sz="1100">
                <a:latin typeface="RSA Sans Light"/>
                <a:cs typeface="RSA Sans Light"/>
              </a:defRPr>
            </a:lvl1pPr>
            <a:lvl2pPr>
              <a:defRPr sz="1100">
                <a:latin typeface="RSA Sans Light"/>
                <a:cs typeface="RSA Sans Light"/>
              </a:defRPr>
            </a:lvl2pPr>
            <a:lvl3pPr>
              <a:defRPr sz="1100">
                <a:latin typeface="RSA Sans Light"/>
                <a:cs typeface="RSA Sans Light"/>
              </a:defRPr>
            </a:lvl3pPr>
            <a:lvl4pPr>
              <a:defRPr sz="1100">
                <a:latin typeface="RSA Sans Light"/>
                <a:cs typeface="RSA Sans Light"/>
              </a:defRPr>
            </a:lvl4pPr>
            <a:lvl5pPr>
              <a:defRPr sz="1100">
                <a:latin typeface="RSA Sans Light"/>
                <a:cs typeface="RSA Sans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12"/>
          </p:nvPr>
        </p:nvSpPr>
        <p:spPr>
          <a:xfrm>
            <a:off x="2934586" y="1454377"/>
            <a:ext cx="2516448" cy="4076700"/>
          </a:xfrm>
          <a:prstGeom prst="rect">
            <a:avLst/>
          </a:prstGeom>
        </p:spPr>
        <p:txBody>
          <a:bodyPr vert="horz"/>
          <a:lstStyle>
            <a:lvl1pPr>
              <a:defRPr sz="1100">
                <a:latin typeface="RSA Sans Light"/>
                <a:cs typeface="RSA Sans Light"/>
              </a:defRPr>
            </a:lvl1pPr>
            <a:lvl2pPr>
              <a:defRPr sz="1100">
                <a:latin typeface="RSA Sans Light"/>
                <a:cs typeface="RSA Sans Light"/>
              </a:defRPr>
            </a:lvl2pPr>
            <a:lvl3pPr>
              <a:defRPr sz="1100">
                <a:latin typeface="RSA Sans Light"/>
                <a:cs typeface="RSA Sans Light"/>
              </a:defRPr>
            </a:lvl3pPr>
            <a:lvl4pPr>
              <a:defRPr sz="1100">
                <a:latin typeface="RSA Sans Light"/>
                <a:cs typeface="RSA Sans Light"/>
              </a:defRPr>
            </a:lvl4pPr>
            <a:lvl5pPr>
              <a:defRPr sz="1200">
                <a:latin typeface="RSA Sans Light"/>
                <a:cs typeface="RSA Sans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Picture Placeholder 4"/>
          <p:cNvSpPr>
            <a:spLocks noGrp="1"/>
          </p:cNvSpPr>
          <p:nvPr>
            <p:ph type="pic" sz="quarter" idx="11"/>
          </p:nvPr>
        </p:nvSpPr>
        <p:spPr>
          <a:xfrm>
            <a:off x="5776872" y="1454150"/>
            <a:ext cx="2888126" cy="4835525"/>
          </a:xfrm>
          <a:prstGeom prst="rect">
            <a:avLst/>
          </a:prstGeom>
        </p:spPr>
        <p:txBody>
          <a:bodyPr vert="horz"/>
          <a:lstStyle/>
          <a:p>
            <a:r>
              <a:rPr lang="en-US" smtClean="0"/>
              <a:t>Click icon to add picture</a:t>
            </a:r>
            <a:endParaRPr lang="en-US" dirty="0"/>
          </a:p>
        </p:txBody>
      </p:sp>
    </p:spTree>
    <p:extLst>
      <p:ext uri="{BB962C8B-B14F-4D97-AF65-F5344CB8AC3E}">
        <p14:creationId xmlns:p14="http://schemas.microsoft.com/office/powerpoint/2010/main" val="35699583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ASTER SLIDE WITH THREAD">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4787" y="274638"/>
            <a:ext cx="6183171" cy="837582"/>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4" name="Slide Number Placeholder 2"/>
          <p:cNvSpPr>
            <a:spLocks noGrp="1"/>
          </p:cNvSpPr>
          <p:nvPr>
            <p:ph type="sldNum" sz="quarter" idx="4"/>
          </p:nvPr>
        </p:nvSpPr>
        <p:spPr>
          <a:xfrm>
            <a:off x="6892239"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RSA Sans Light"/>
                <a:cs typeface="RSA Sans Light"/>
              </a:defRPr>
            </a:lvl1pPr>
          </a:lstStyle>
          <a:p>
            <a:fld id="{12457B79-0310-8A40-B359-B8A66DAB93A1}" type="slidenum">
              <a:rPr lang="en-US" smtClean="0"/>
              <a:pPr/>
              <a:t>‹#›</a:t>
            </a:fld>
            <a:endParaRPr lang="en-US" dirty="0"/>
          </a:p>
        </p:txBody>
      </p:sp>
      <p:sp>
        <p:nvSpPr>
          <p:cNvPr id="3" name="Content Placeholder 2"/>
          <p:cNvSpPr>
            <a:spLocks noGrp="1"/>
          </p:cNvSpPr>
          <p:nvPr>
            <p:ph sz="quarter" idx="10"/>
          </p:nvPr>
        </p:nvSpPr>
        <p:spPr>
          <a:xfrm>
            <a:off x="225425" y="1454378"/>
            <a:ext cx="4560166" cy="4075895"/>
          </a:xfrm>
          <a:prstGeom prst="rect">
            <a:avLst/>
          </a:prstGeom>
        </p:spPr>
        <p:txBody>
          <a:bodyPr vert="horz"/>
          <a:lstStyle>
            <a:lvl1pPr>
              <a:defRPr sz="1100">
                <a:latin typeface="RSA Sans Light"/>
                <a:cs typeface="RSA Sans Light"/>
              </a:defRPr>
            </a:lvl1pPr>
            <a:lvl2pPr>
              <a:defRPr sz="1100">
                <a:latin typeface="RSA Sans Light"/>
                <a:cs typeface="RSA Sans Light"/>
              </a:defRPr>
            </a:lvl2pPr>
            <a:lvl3pPr>
              <a:defRPr sz="1100">
                <a:latin typeface="RSA Sans Light"/>
                <a:cs typeface="RSA Sans Light"/>
              </a:defRPr>
            </a:lvl3pPr>
            <a:lvl4pPr>
              <a:defRPr sz="1100">
                <a:latin typeface="RSA Sans Light"/>
                <a:cs typeface="RSA Sans Light"/>
              </a:defRPr>
            </a:lvl4pPr>
            <a:lvl5pPr>
              <a:defRPr sz="1100">
                <a:latin typeface="RSA Sans Light"/>
                <a:cs typeface="RSA Sans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PPT THREADS 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5768" y="1885247"/>
            <a:ext cx="3408231" cy="4972752"/>
          </a:xfrm>
          <a:prstGeom prst="rect">
            <a:avLst/>
          </a:prstGeom>
        </p:spPr>
      </p:pic>
    </p:spTree>
    <p:extLst>
      <p:ext uri="{BB962C8B-B14F-4D97-AF65-F5344CB8AC3E}">
        <p14:creationId xmlns:p14="http://schemas.microsoft.com/office/powerpoint/2010/main" val="1051518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LAIN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2457B79-0310-8A40-B359-B8A66DAB93A1}" type="slidenum">
              <a:rPr lang="en-US" smtClean="0"/>
              <a:pPr/>
              <a:t>‹#›</a:t>
            </a:fld>
            <a:endParaRPr lang="en-US" dirty="0"/>
          </a:p>
        </p:txBody>
      </p:sp>
      <p:pic>
        <p:nvPicPr>
          <p:cNvPr id="4" name="Picture 3" descr="rsa_rgb_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335" y="116077"/>
            <a:ext cx="1709886" cy="1179629"/>
          </a:xfrm>
          <a:prstGeom prst="rect">
            <a:avLst/>
          </a:prstGeom>
        </p:spPr>
      </p:pic>
      <p:sp>
        <p:nvSpPr>
          <p:cNvPr id="5" name="Content Placeholder 2"/>
          <p:cNvSpPr>
            <a:spLocks noGrp="1"/>
          </p:cNvSpPr>
          <p:nvPr>
            <p:ph sz="quarter" idx="11"/>
          </p:nvPr>
        </p:nvSpPr>
        <p:spPr>
          <a:xfrm>
            <a:off x="225425" y="1454378"/>
            <a:ext cx="4560166" cy="4075895"/>
          </a:xfrm>
          <a:prstGeom prst="rect">
            <a:avLst/>
          </a:prstGeom>
        </p:spPr>
        <p:txBody>
          <a:bodyPr vert="horz"/>
          <a:lstStyle>
            <a:lvl1pPr>
              <a:defRPr sz="1100">
                <a:latin typeface="RSA Sans Light"/>
                <a:cs typeface="RSA Sans Light"/>
              </a:defRPr>
            </a:lvl1pPr>
            <a:lvl2pPr>
              <a:defRPr sz="1100">
                <a:latin typeface="RSA Sans Light"/>
                <a:cs typeface="RSA Sans Light"/>
              </a:defRPr>
            </a:lvl2pPr>
            <a:lvl3pPr>
              <a:defRPr sz="1100">
                <a:latin typeface="RSA Sans Light"/>
                <a:cs typeface="RSA Sans Light"/>
              </a:defRPr>
            </a:lvl3pPr>
            <a:lvl4pPr>
              <a:defRPr sz="1100">
                <a:latin typeface="RSA Sans Light"/>
                <a:cs typeface="RSA Sans Light"/>
              </a:defRPr>
            </a:lvl4pPr>
            <a:lvl5pPr>
              <a:defRPr sz="1100">
                <a:latin typeface="RSA Sans Light"/>
                <a:cs typeface="RSA Sans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4563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LAIN SLIDE LOWER LOGO">
    <p:spTree>
      <p:nvGrpSpPr>
        <p:cNvPr id="1" name=""/>
        <p:cNvGrpSpPr/>
        <p:nvPr/>
      </p:nvGrpSpPr>
      <p:grpSpPr>
        <a:xfrm>
          <a:off x="0" y="0"/>
          <a:ext cx="0" cy="0"/>
          <a:chOff x="0" y="0"/>
          <a:chExt cx="0" cy="0"/>
        </a:xfrm>
      </p:grpSpPr>
      <p:pic>
        <p:nvPicPr>
          <p:cNvPr id="4" name="Picture 3" descr="rsa_rgb_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335" y="5558935"/>
            <a:ext cx="1709886" cy="1179629"/>
          </a:xfrm>
          <a:prstGeom prst="rect">
            <a:avLst/>
          </a:prstGeom>
        </p:spPr>
      </p:pic>
      <p:sp>
        <p:nvSpPr>
          <p:cNvPr id="5" name="Content Placeholder 2"/>
          <p:cNvSpPr>
            <a:spLocks noGrp="1"/>
          </p:cNvSpPr>
          <p:nvPr>
            <p:ph sz="quarter" idx="11"/>
          </p:nvPr>
        </p:nvSpPr>
        <p:spPr>
          <a:xfrm>
            <a:off x="225425" y="1454378"/>
            <a:ext cx="4560166" cy="4075895"/>
          </a:xfrm>
          <a:prstGeom prst="rect">
            <a:avLst/>
          </a:prstGeom>
        </p:spPr>
        <p:txBody>
          <a:bodyPr vert="horz"/>
          <a:lstStyle>
            <a:lvl1pPr>
              <a:defRPr sz="1100">
                <a:latin typeface="RSA Sans Light"/>
                <a:cs typeface="RSA Sans Light"/>
              </a:defRPr>
            </a:lvl1pPr>
            <a:lvl2pPr>
              <a:defRPr sz="1100">
                <a:latin typeface="RSA Sans Light"/>
                <a:cs typeface="RSA Sans Light"/>
              </a:defRPr>
            </a:lvl2pPr>
            <a:lvl3pPr>
              <a:defRPr sz="1100">
                <a:latin typeface="RSA Sans Light"/>
                <a:cs typeface="RSA Sans Light"/>
              </a:defRPr>
            </a:lvl3pPr>
            <a:lvl4pPr>
              <a:defRPr sz="1100">
                <a:latin typeface="RSA Sans Light"/>
                <a:cs typeface="RSA Sans Light"/>
              </a:defRPr>
            </a:lvl4pPr>
            <a:lvl5pPr>
              <a:defRPr sz="1100">
                <a:latin typeface="RSA Sans Light"/>
                <a:cs typeface="RSA Sans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12715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VER SLIDE 1">
    <p:spTree>
      <p:nvGrpSpPr>
        <p:cNvPr id="1" name=""/>
        <p:cNvGrpSpPr/>
        <p:nvPr/>
      </p:nvGrpSpPr>
      <p:grpSpPr>
        <a:xfrm>
          <a:off x="0" y="0"/>
          <a:ext cx="0" cy="0"/>
          <a:chOff x="0" y="0"/>
          <a:chExt cx="0" cy="0"/>
        </a:xfrm>
      </p:grpSpPr>
      <p:pic>
        <p:nvPicPr>
          <p:cNvPr id="5" name="Picture 4" descr="PPT THREADS 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8457" y="0"/>
            <a:ext cx="3410712" cy="6858000"/>
          </a:xfrm>
          <a:prstGeom prst="rect">
            <a:avLst/>
          </a:prstGeom>
        </p:spPr>
      </p:pic>
      <p:pic>
        <p:nvPicPr>
          <p:cNvPr id="6" name="Picture 5" descr="rsa_rgb_pos.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335" y="116077"/>
            <a:ext cx="1709886" cy="1179629"/>
          </a:xfrm>
          <a:prstGeom prst="rect">
            <a:avLst/>
          </a:prstGeom>
        </p:spPr>
      </p:pic>
      <p:sp>
        <p:nvSpPr>
          <p:cNvPr id="2" name="Title 1"/>
          <p:cNvSpPr>
            <a:spLocks noGrp="1"/>
          </p:cNvSpPr>
          <p:nvPr>
            <p:ph type="title" hasCustomPrompt="1"/>
          </p:nvPr>
        </p:nvSpPr>
        <p:spPr>
          <a:xfrm>
            <a:off x="390667" y="2266583"/>
            <a:ext cx="6299378" cy="837582"/>
          </a:xfrm>
        </p:spPr>
        <p:txBody>
          <a:bodyPr tIns="0" bIns="0">
            <a:normAutofit/>
          </a:bodyPr>
          <a:lstStyle>
            <a:lvl1pPr>
              <a:defRPr sz="3200" cap="all">
                <a:latin typeface="RSA Sans Regular"/>
                <a:cs typeface="RSA Sans Regular"/>
              </a:defRPr>
            </a:lvl1pPr>
          </a:lstStyle>
          <a:p>
            <a:r>
              <a:rPr lang="en-GB" dirty="0" smtClean="0"/>
              <a:t>PRESENTATION TITLE</a:t>
            </a:r>
            <a:endParaRPr lang="en-US" dirty="0"/>
          </a:p>
        </p:txBody>
      </p:sp>
      <p:sp>
        <p:nvSpPr>
          <p:cNvPr id="11" name="Text Placeholder 10"/>
          <p:cNvSpPr>
            <a:spLocks noGrp="1"/>
          </p:cNvSpPr>
          <p:nvPr>
            <p:ph type="body" sz="quarter" idx="10" hasCustomPrompt="1"/>
          </p:nvPr>
        </p:nvSpPr>
        <p:spPr>
          <a:xfrm>
            <a:off x="484188" y="3226658"/>
            <a:ext cx="2667000" cy="1125538"/>
          </a:xfrm>
          <a:prstGeom prst="rect">
            <a:avLst/>
          </a:prstGeom>
        </p:spPr>
        <p:txBody>
          <a:bodyPr vert="horz" lIns="0" tIns="0" rIns="0" bIns="0"/>
          <a:lstStyle>
            <a:lvl1pPr>
              <a:defRPr sz="1400" baseline="0">
                <a:solidFill>
                  <a:schemeClr val="tx2"/>
                </a:solidFill>
                <a:latin typeface="RSA Sans Light"/>
                <a:cs typeface="RSA Sans Light"/>
              </a:defRPr>
            </a:lvl1pPr>
          </a:lstStyle>
          <a:p>
            <a:pPr lvl="0"/>
            <a:r>
              <a:rPr lang="en-GB" dirty="0" smtClean="0"/>
              <a:t>SUB HEADING AND ANY FURTHER INFORMATION</a:t>
            </a:r>
            <a:endParaRPr lang="en-US" dirty="0"/>
          </a:p>
        </p:txBody>
      </p:sp>
      <p:sp>
        <p:nvSpPr>
          <p:cNvPr id="13" name="Text Placeholder 12"/>
          <p:cNvSpPr>
            <a:spLocks noGrp="1"/>
          </p:cNvSpPr>
          <p:nvPr>
            <p:ph type="body" sz="quarter" idx="11" hasCustomPrompt="1"/>
          </p:nvPr>
        </p:nvSpPr>
        <p:spPr>
          <a:xfrm>
            <a:off x="483419" y="6219770"/>
            <a:ext cx="2424112" cy="398463"/>
          </a:xfrm>
          <a:prstGeom prst="rect">
            <a:avLst/>
          </a:prstGeom>
        </p:spPr>
        <p:txBody>
          <a:bodyPr vert="horz" lIns="0" tIns="0" rIns="0" bIns="0"/>
          <a:lstStyle>
            <a:lvl1pPr>
              <a:defRPr sz="1400" baseline="0">
                <a:solidFill>
                  <a:srgbClr val="660085"/>
                </a:solidFill>
                <a:latin typeface="RSA Sans Light"/>
                <a:cs typeface="RSA Sans Light"/>
              </a:defRPr>
            </a:lvl1pPr>
          </a:lstStyle>
          <a:p>
            <a:pPr lvl="0"/>
            <a:r>
              <a:rPr lang="en-GB" dirty="0" smtClean="0"/>
              <a:t>MONTH 2014</a:t>
            </a:r>
            <a:endParaRPr lang="en-US" dirty="0"/>
          </a:p>
        </p:txBody>
      </p:sp>
    </p:spTree>
    <p:extLst>
      <p:ext uri="{BB962C8B-B14F-4D97-AF65-F5344CB8AC3E}">
        <p14:creationId xmlns:p14="http://schemas.microsoft.com/office/powerpoint/2010/main" val="15984111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LIDE 2">
    <p:spTree>
      <p:nvGrpSpPr>
        <p:cNvPr id="1" name=""/>
        <p:cNvGrpSpPr/>
        <p:nvPr/>
      </p:nvGrpSpPr>
      <p:grpSpPr>
        <a:xfrm>
          <a:off x="0" y="0"/>
          <a:ext cx="0" cy="0"/>
          <a:chOff x="0" y="0"/>
          <a:chExt cx="0" cy="0"/>
        </a:xfrm>
      </p:grpSpPr>
      <p:pic>
        <p:nvPicPr>
          <p:cNvPr id="6" name="Picture 5" descr="rsa_rgb_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335" y="116077"/>
            <a:ext cx="1709886" cy="1179629"/>
          </a:xfrm>
          <a:prstGeom prst="rect">
            <a:avLst/>
          </a:prstGeom>
        </p:spPr>
      </p:pic>
      <p:pic>
        <p:nvPicPr>
          <p:cNvPr id="2" name="Picture 1" descr="PPT THREADS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750" y="4502056"/>
            <a:ext cx="7628250" cy="2355943"/>
          </a:xfrm>
          <a:prstGeom prst="rect">
            <a:avLst/>
          </a:prstGeom>
        </p:spPr>
      </p:pic>
      <p:sp>
        <p:nvSpPr>
          <p:cNvPr id="9" name="Title 1"/>
          <p:cNvSpPr>
            <a:spLocks noGrp="1"/>
          </p:cNvSpPr>
          <p:nvPr>
            <p:ph type="title" hasCustomPrompt="1"/>
          </p:nvPr>
        </p:nvSpPr>
        <p:spPr>
          <a:xfrm>
            <a:off x="390667" y="2266583"/>
            <a:ext cx="6299378" cy="837582"/>
          </a:xfrm>
        </p:spPr>
        <p:txBody>
          <a:bodyPr tIns="0" bIns="0">
            <a:normAutofit/>
          </a:bodyPr>
          <a:lstStyle>
            <a:lvl1pPr>
              <a:defRPr sz="3200" cap="all">
                <a:latin typeface="RSA Sans Regular"/>
                <a:cs typeface="RSA Sans Regular"/>
              </a:defRPr>
            </a:lvl1pPr>
          </a:lstStyle>
          <a:p>
            <a:r>
              <a:rPr lang="en-GB" dirty="0" smtClean="0"/>
              <a:t>PRESENTATION TITLE</a:t>
            </a:r>
            <a:endParaRPr lang="en-US" dirty="0"/>
          </a:p>
        </p:txBody>
      </p:sp>
      <p:sp>
        <p:nvSpPr>
          <p:cNvPr id="10" name="Text Placeholder 10"/>
          <p:cNvSpPr>
            <a:spLocks noGrp="1"/>
          </p:cNvSpPr>
          <p:nvPr>
            <p:ph type="body" sz="quarter" idx="10" hasCustomPrompt="1"/>
          </p:nvPr>
        </p:nvSpPr>
        <p:spPr>
          <a:xfrm>
            <a:off x="484188" y="3226658"/>
            <a:ext cx="2667000" cy="1125538"/>
          </a:xfrm>
          <a:prstGeom prst="rect">
            <a:avLst/>
          </a:prstGeom>
        </p:spPr>
        <p:txBody>
          <a:bodyPr vert="horz" lIns="0" tIns="0" rIns="0" bIns="0"/>
          <a:lstStyle>
            <a:lvl1pPr>
              <a:defRPr sz="1400" baseline="0">
                <a:solidFill>
                  <a:schemeClr val="tx2"/>
                </a:solidFill>
                <a:latin typeface="RSA Sans Light"/>
                <a:cs typeface="RSA Sans Light"/>
              </a:defRPr>
            </a:lvl1pPr>
          </a:lstStyle>
          <a:p>
            <a:pPr lvl="0"/>
            <a:r>
              <a:rPr lang="en-GB" dirty="0" smtClean="0"/>
              <a:t>SUB HEADING AND ANY FURTHER INFORMATION</a:t>
            </a:r>
            <a:endParaRPr lang="en-US" dirty="0"/>
          </a:p>
        </p:txBody>
      </p:sp>
      <p:sp>
        <p:nvSpPr>
          <p:cNvPr id="11" name="Text Placeholder 12"/>
          <p:cNvSpPr>
            <a:spLocks noGrp="1"/>
          </p:cNvSpPr>
          <p:nvPr>
            <p:ph type="body" sz="quarter" idx="11" hasCustomPrompt="1"/>
          </p:nvPr>
        </p:nvSpPr>
        <p:spPr>
          <a:xfrm>
            <a:off x="483419" y="6219770"/>
            <a:ext cx="2424112" cy="398463"/>
          </a:xfrm>
          <a:prstGeom prst="rect">
            <a:avLst/>
          </a:prstGeom>
        </p:spPr>
        <p:txBody>
          <a:bodyPr vert="horz" lIns="0" tIns="0" rIns="0" bIns="0"/>
          <a:lstStyle>
            <a:lvl1pPr>
              <a:defRPr sz="1400" baseline="0">
                <a:solidFill>
                  <a:srgbClr val="660085"/>
                </a:solidFill>
                <a:latin typeface="RSA Sans Light"/>
                <a:cs typeface="RSA Sans Light"/>
              </a:defRPr>
            </a:lvl1pPr>
          </a:lstStyle>
          <a:p>
            <a:pPr lvl="0"/>
            <a:r>
              <a:rPr lang="en-GB" dirty="0" smtClean="0"/>
              <a:t>MONTH 2014</a:t>
            </a:r>
            <a:endParaRPr lang="en-US" dirty="0"/>
          </a:p>
        </p:txBody>
      </p:sp>
    </p:spTree>
    <p:extLst>
      <p:ext uri="{BB962C8B-B14F-4D97-AF65-F5344CB8AC3E}">
        <p14:creationId xmlns:p14="http://schemas.microsoft.com/office/powerpoint/2010/main" val="22135784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SLIDE 3">
    <p:spTree>
      <p:nvGrpSpPr>
        <p:cNvPr id="1" name=""/>
        <p:cNvGrpSpPr/>
        <p:nvPr/>
      </p:nvGrpSpPr>
      <p:grpSpPr>
        <a:xfrm>
          <a:off x="0" y="0"/>
          <a:ext cx="0" cy="0"/>
          <a:chOff x="0" y="0"/>
          <a:chExt cx="0" cy="0"/>
        </a:xfrm>
      </p:grpSpPr>
      <p:pic>
        <p:nvPicPr>
          <p:cNvPr id="6" name="Picture 5" descr="rsa_rgb_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335" y="116077"/>
            <a:ext cx="1709886" cy="1179629"/>
          </a:xfrm>
          <a:prstGeom prst="rect">
            <a:avLst/>
          </a:prstGeom>
        </p:spPr>
      </p:pic>
      <p:sp>
        <p:nvSpPr>
          <p:cNvPr id="9" name="Title 1"/>
          <p:cNvSpPr>
            <a:spLocks noGrp="1"/>
          </p:cNvSpPr>
          <p:nvPr>
            <p:ph type="title" hasCustomPrompt="1"/>
          </p:nvPr>
        </p:nvSpPr>
        <p:spPr>
          <a:xfrm>
            <a:off x="390667" y="2266583"/>
            <a:ext cx="6299378" cy="837582"/>
          </a:xfrm>
        </p:spPr>
        <p:txBody>
          <a:bodyPr tIns="0" bIns="0">
            <a:normAutofit/>
          </a:bodyPr>
          <a:lstStyle>
            <a:lvl1pPr>
              <a:defRPr sz="3200" cap="all">
                <a:latin typeface="RSA Sans Regular"/>
                <a:cs typeface="RSA Sans Regular"/>
              </a:defRPr>
            </a:lvl1pPr>
          </a:lstStyle>
          <a:p>
            <a:r>
              <a:rPr lang="en-GB" dirty="0" smtClean="0"/>
              <a:t>PRESENTATION TITLE</a:t>
            </a:r>
            <a:endParaRPr lang="en-US" dirty="0"/>
          </a:p>
        </p:txBody>
      </p:sp>
      <p:sp>
        <p:nvSpPr>
          <p:cNvPr id="10" name="Text Placeholder 10"/>
          <p:cNvSpPr>
            <a:spLocks noGrp="1"/>
          </p:cNvSpPr>
          <p:nvPr>
            <p:ph type="body" sz="quarter" idx="10" hasCustomPrompt="1"/>
          </p:nvPr>
        </p:nvSpPr>
        <p:spPr>
          <a:xfrm>
            <a:off x="484188" y="3226658"/>
            <a:ext cx="2667000" cy="1125538"/>
          </a:xfrm>
          <a:prstGeom prst="rect">
            <a:avLst/>
          </a:prstGeom>
        </p:spPr>
        <p:txBody>
          <a:bodyPr vert="horz" lIns="0" tIns="0" rIns="0" bIns="0"/>
          <a:lstStyle>
            <a:lvl1pPr>
              <a:defRPr sz="1400" baseline="0">
                <a:solidFill>
                  <a:schemeClr val="tx2"/>
                </a:solidFill>
                <a:latin typeface="RSA Sans Light"/>
                <a:cs typeface="RSA Sans Light"/>
              </a:defRPr>
            </a:lvl1pPr>
          </a:lstStyle>
          <a:p>
            <a:pPr lvl="0"/>
            <a:r>
              <a:rPr lang="en-GB" dirty="0" smtClean="0"/>
              <a:t>SUB HEADING AND ANY FURTHER INFORMATION</a:t>
            </a:r>
            <a:endParaRPr lang="en-US" dirty="0"/>
          </a:p>
        </p:txBody>
      </p:sp>
      <p:sp>
        <p:nvSpPr>
          <p:cNvPr id="11" name="Text Placeholder 12"/>
          <p:cNvSpPr>
            <a:spLocks noGrp="1"/>
          </p:cNvSpPr>
          <p:nvPr>
            <p:ph type="body" sz="quarter" idx="11" hasCustomPrompt="1"/>
          </p:nvPr>
        </p:nvSpPr>
        <p:spPr>
          <a:xfrm>
            <a:off x="483419" y="6219770"/>
            <a:ext cx="2424112" cy="398463"/>
          </a:xfrm>
          <a:prstGeom prst="rect">
            <a:avLst/>
          </a:prstGeom>
        </p:spPr>
        <p:txBody>
          <a:bodyPr vert="horz" lIns="0" tIns="0" rIns="0" bIns="0"/>
          <a:lstStyle>
            <a:lvl1pPr>
              <a:defRPr sz="1400" baseline="0">
                <a:solidFill>
                  <a:srgbClr val="660085"/>
                </a:solidFill>
                <a:latin typeface="RSA Sans Light"/>
                <a:cs typeface="RSA Sans Light"/>
              </a:defRPr>
            </a:lvl1pPr>
          </a:lstStyle>
          <a:p>
            <a:pPr lvl="0"/>
            <a:r>
              <a:rPr lang="en-GB" dirty="0" smtClean="0"/>
              <a:t>MONTH 2014</a:t>
            </a:r>
            <a:endParaRPr lang="en-US" dirty="0"/>
          </a:p>
        </p:txBody>
      </p:sp>
      <p:pic>
        <p:nvPicPr>
          <p:cNvPr id="7" name="Picture 6" descr="PPT THREADS 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86829760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SLIDE 4">
    <p:spTree>
      <p:nvGrpSpPr>
        <p:cNvPr id="1" name=""/>
        <p:cNvGrpSpPr/>
        <p:nvPr/>
      </p:nvGrpSpPr>
      <p:grpSpPr>
        <a:xfrm>
          <a:off x="0" y="0"/>
          <a:ext cx="0" cy="0"/>
          <a:chOff x="0" y="0"/>
          <a:chExt cx="0" cy="0"/>
        </a:xfrm>
      </p:grpSpPr>
      <p:pic>
        <p:nvPicPr>
          <p:cNvPr id="6" name="Picture 5" descr="rsa_rgb_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335" y="116077"/>
            <a:ext cx="1709886" cy="1179629"/>
          </a:xfrm>
          <a:prstGeom prst="rect">
            <a:avLst/>
          </a:prstGeom>
        </p:spPr>
      </p:pic>
      <p:pic>
        <p:nvPicPr>
          <p:cNvPr id="4" name="Picture 3" descr="PPT THREADS 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9888" y="1103376"/>
            <a:ext cx="3944112" cy="5754624"/>
          </a:xfrm>
          <a:prstGeom prst="rect">
            <a:avLst/>
          </a:prstGeom>
        </p:spPr>
      </p:pic>
      <p:sp>
        <p:nvSpPr>
          <p:cNvPr id="9" name="Title 1"/>
          <p:cNvSpPr>
            <a:spLocks noGrp="1"/>
          </p:cNvSpPr>
          <p:nvPr>
            <p:ph type="title" hasCustomPrompt="1"/>
          </p:nvPr>
        </p:nvSpPr>
        <p:spPr>
          <a:xfrm>
            <a:off x="390667" y="2266583"/>
            <a:ext cx="6299378" cy="837582"/>
          </a:xfrm>
        </p:spPr>
        <p:txBody>
          <a:bodyPr tIns="0" bIns="0">
            <a:normAutofit/>
          </a:bodyPr>
          <a:lstStyle>
            <a:lvl1pPr>
              <a:defRPr sz="3200" cap="all">
                <a:latin typeface="RSA Sans Regular"/>
                <a:cs typeface="RSA Sans Regular"/>
              </a:defRPr>
            </a:lvl1pPr>
          </a:lstStyle>
          <a:p>
            <a:r>
              <a:rPr lang="en-GB" dirty="0" smtClean="0"/>
              <a:t>PRESENTATION TITLE</a:t>
            </a:r>
            <a:endParaRPr lang="en-US" dirty="0"/>
          </a:p>
        </p:txBody>
      </p:sp>
      <p:sp>
        <p:nvSpPr>
          <p:cNvPr id="10" name="Text Placeholder 10"/>
          <p:cNvSpPr>
            <a:spLocks noGrp="1"/>
          </p:cNvSpPr>
          <p:nvPr>
            <p:ph type="body" sz="quarter" idx="10" hasCustomPrompt="1"/>
          </p:nvPr>
        </p:nvSpPr>
        <p:spPr>
          <a:xfrm>
            <a:off x="484188" y="3226658"/>
            <a:ext cx="2667000" cy="1125538"/>
          </a:xfrm>
          <a:prstGeom prst="rect">
            <a:avLst/>
          </a:prstGeom>
        </p:spPr>
        <p:txBody>
          <a:bodyPr vert="horz" lIns="0" tIns="0" rIns="0" bIns="0"/>
          <a:lstStyle>
            <a:lvl1pPr>
              <a:defRPr sz="1400" baseline="0">
                <a:solidFill>
                  <a:schemeClr val="tx2"/>
                </a:solidFill>
                <a:latin typeface="RSA Sans Light"/>
                <a:cs typeface="RSA Sans Light"/>
              </a:defRPr>
            </a:lvl1pPr>
          </a:lstStyle>
          <a:p>
            <a:pPr lvl="0"/>
            <a:r>
              <a:rPr lang="en-GB" dirty="0" smtClean="0"/>
              <a:t>SUB HEADING AND ANY FURTHER INFORMATION</a:t>
            </a:r>
            <a:endParaRPr lang="en-US" dirty="0"/>
          </a:p>
        </p:txBody>
      </p:sp>
      <p:sp>
        <p:nvSpPr>
          <p:cNvPr id="11" name="Text Placeholder 12"/>
          <p:cNvSpPr>
            <a:spLocks noGrp="1"/>
          </p:cNvSpPr>
          <p:nvPr>
            <p:ph type="body" sz="quarter" idx="11" hasCustomPrompt="1"/>
          </p:nvPr>
        </p:nvSpPr>
        <p:spPr>
          <a:xfrm>
            <a:off x="483419" y="6219770"/>
            <a:ext cx="2424112" cy="398463"/>
          </a:xfrm>
          <a:prstGeom prst="rect">
            <a:avLst/>
          </a:prstGeom>
        </p:spPr>
        <p:txBody>
          <a:bodyPr vert="horz" lIns="0" tIns="0" rIns="0" bIns="0"/>
          <a:lstStyle>
            <a:lvl1pPr>
              <a:defRPr sz="1400" baseline="0">
                <a:solidFill>
                  <a:srgbClr val="660085"/>
                </a:solidFill>
                <a:latin typeface="RSA Sans Light"/>
                <a:cs typeface="RSA Sans Light"/>
              </a:defRPr>
            </a:lvl1pPr>
          </a:lstStyle>
          <a:p>
            <a:pPr lvl="0"/>
            <a:r>
              <a:rPr lang="en-GB" dirty="0" smtClean="0"/>
              <a:t>MONTH 2014</a:t>
            </a:r>
            <a:endParaRPr lang="en-US" dirty="0"/>
          </a:p>
        </p:txBody>
      </p:sp>
    </p:spTree>
    <p:extLst>
      <p:ext uri="{BB962C8B-B14F-4D97-AF65-F5344CB8AC3E}">
        <p14:creationId xmlns:p14="http://schemas.microsoft.com/office/powerpoint/2010/main" val="42886980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VER SLIDE 5">
    <p:spTree>
      <p:nvGrpSpPr>
        <p:cNvPr id="1" name=""/>
        <p:cNvGrpSpPr/>
        <p:nvPr/>
      </p:nvGrpSpPr>
      <p:grpSpPr>
        <a:xfrm>
          <a:off x="0" y="0"/>
          <a:ext cx="0" cy="0"/>
          <a:chOff x="0" y="0"/>
          <a:chExt cx="0" cy="0"/>
        </a:xfrm>
      </p:grpSpPr>
      <p:pic>
        <p:nvPicPr>
          <p:cNvPr id="6" name="Picture 5" descr="rsa_rgb_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335" y="116077"/>
            <a:ext cx="1709886" cy="1179629"/>
          </a:xfrm>
          <a:prstGeom prst="rect">
            <a:avLst/>
          </a:prstGeom>
        </p:spPr>
      </p:pic>
      <p:pic>
        <p:nvPicPr>
          <p:cNvPr id="5" name="Picture 4" descr="PPT THREADS 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13306"/>
            <a:ext cx="9144000" cy="3355848"/>
          </a:xfrm>
          <a:prstGeom prst="rect">
            <a:avLst/>
          </a:prstGeom>
        </p:spPr>
      </p:pic>
      <p:sp>
        <p:nvSpPr>
          <p:cNvPr id="9" name="Title 1"/>
          <p:cNvSpPr>
            <a:spLocks noGrp="1"/>
          </p:cNvSpPr>
          <p:nvPr>
            <p:ph type="title" hasCustomPrompt="1"/>
          </p:nvPr>
        </p:nvSpPr>
        <p:spPr>
          <a:xfrm>
            <a:off x="390667" y="1916475"/>
            <a:ext cx="6299378" cy="837582"/>
          </a:xfrm>
        </p:spPr>
        <p:txBody>
          <a:bodyPr tIns="0" bIns="0">
            <a:normAutofit/>
          </a:bodyPr>
          <a:lstStyle>
            <a:lvl1pPr>
              <a:defRPr sz="3200" cap="all">
                <a:latin typeface="RSA Sans Regular"/>
                <a:cs typeface="RSA Sans Regular"/>
              </a:defRPr>
            </a:lvl1pPr>
          </a:lstStyle>
          <a:p>
            <a:r>
              <a:rPr lang="en-GB" dirty="0" smtClean="0"/>
              <a:t>PRESENTATION TITLE</a:t>
            </a:r>
            <a:endParaRPr lang="en-US" dirty="0"/>
          </a:p>
        </p:txBody>
      </p:sp>
      <p:sp>
        <p:nvSpPr>
          <p:cNvPr id="10" name="Text Placeholder 10"/>
          <p:cNvSpPr>
            <a:spLocks noGrp="1"/>
          </p:cNvSpPr>
          <p:nvPr>
            <p:ph type="body" sz="quarter" idx="10" hasCustomPrompt="1"/>
          </p:nvPr>
        </p:nvSpPr>
        <p:spPr>
          <a:xfrm>
            <a:off x="484188" y="2876550"/>
            <a:ext cx="2667000" cy="1125538"/>
          </a:xfrm>
          <a:prstGeom prst="rect">
            <a:avLst/>
          </a:prstGeom>
        </p:spPr>
        <p:txBody>
          <a:bodyPr vert="horz" lIns="0" tIns="0" rIns="0" bIns="0"/>
          <a:lstStyle>
            <a:lvl1pPr>
              <a:defRPr sz="1400" baseline="0">
                <a:solidFill>
                  <a:schemeClr val="tx2"/>
                </a:solidFill>
                <a:latin typeface="RSA Sans Light"/>
                <a:cs typeface="RSA Sans Light"/>
              </a:defRPr>
            </a:lvl1pPr>
          </a:lstStyle>
          <a:p>
            <a:pPr lvl="0"/>
            <a:r>
              <a:rPr lang="en-GB" dirty="0" smtClean="0"/>
              <a:t>SUB HEADING AND ANY FURTHER INFORMATION</a:t>
            </a:r>
            <a:endParaRPr lang="en-US" dirty="0"/>
          </a:p>
        </p:txBody>
      </p:sp>
      <p:sp>
        <p:nvSpPr>
          <p:cNvPr id="11" name="Text Placeholder 12"/>
          <p:cNvSpPr>
            <a:spLocks noGrp="1"/>
          </p:cNvSpPr>
          <p:nvPr>
            <p:ph type="body" sz="quarter" idx="11" hasCustomPrompt="1"/>
          </p:nvPr>
        </p:nvSpPr>
        <p:spPr>
          <a:xfrm>
            <a:off x="483419" y="3412041"/>
            <a:ext cx="2424112" cy="398463"/>
          </a:xfrm>
          <a:prstGeom prst="rect">
            <a:avLst/>
          </a:prstGeom>
        </p:spPr>
        <p:txBody>
          <a:bodyPr vert="horz" lIns="0" tIns="0" rIns="0" bIns="0"/>
          <a:lstStyle>
            <a:lvl1pPr>
              <a:defRPr sz="1400" baseline="0">
                <a:solidFill>
                  <a:srgbClr val="660085"/>
                </a:solidFill>
                <a:latin typeface="RSA Sans Light"/>
                <a:cs typeface="RSA Sans Light"/>
              </a:defRPr>
            </a:lvl1pPr>
          </a:lstStyle>
          <a:p>
            <a:pPr lvl="0"/>
            <a:r>
              <a:rPr lang="en-GB" dirty="0" smtClean="0"/>
              <a:t>MONTH 2014</a:t>
            </a:r>
            <a:endParaRPr lang="en-US" dirty="0"/>
          </a:p>
        </p:txBody>
      </p:sp>
    </p:spTree>
    <p:extLst>
      <p:ext uri="{BB962C8B-B14F-4D97-AF65-F5344CB8AC3E}">
        <p14:creationId xmlns:p14="http://schemas.microsoft.com/office/powerpoint/2010/main" val="30058037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SLIDE 6">
    <p:spTree>
      <p:nvGrpSpPr>
        <p:cNvPr id="1" name=""/>
        <p:cNvGrpSpPr/>
        <p:nvPr/>
      </p:nvGrpSpPr>
      <p:grpSpPr>
        <a:xfrm>
          <a:off x="0" y="0"/>
          <a:ext cx="0" cy="0"/>
          <a:chOff x="0" y="0"/>
          <a:chExt cx="0" cy="0"/>
        </a:xfrm>
      </p:grpSpPr>
      <p:pic>
        <p:nvPicPr>
          <p:cNvPr id="6" name="Picture 5" descr="rsa_rgb_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505" y="3516545"/>
            <a:ext cx="1709886" cy="1179629"/>
          </a:xfrm>
          <a:prstGeom prst="rect">
            <a:avLst/>
          </a:prstGeom>
        </p:spPr>
      </p:pic>
      <p:pic>
        <p:nvPicPr>
          <p:cNvPr id="4" name="Picture 3" descr="PPT THREADS 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6136" y="0"/>
            <a:ext cx="5007864" cy="6858000"/>
          </a:xfrm>
          <a:prstGeom prst="rect">
            <a:avLst/>
          </a:prstGeom>
        </p:spPr>
      </p:pic>
      <p:sp>
        <p:nvSpPr>
          <p:cNvPr id="9" name="Title 1"/>
          <p:cNvSpPr>
            <a:spLocks noGrp="1"/>
          </p:cNvSpPr>
          <p:nvPr>
            <p:ph type="title" hasCustomPrompt="1"/>
          </p:nvPr>
        </p:nvSpPr>
        <p:spPr>
          <a:xfrm>
            <a:off x="390667" y="4505706"/>
            <a:ext cx="6299378" cy="837582"/>
          </a:xfrm>
        </p:spPr>
        <p:txBody>
          <a:bodyPr tIns="0" bIns="0">
            <a:normAutofit/>
          </a:bodyPr>
          <a:lstStyle>
            <a:lvl1pPr>
              <a:defRPr sz="3200" cap="all">
                <a:latin typeface="RSA Sans Regular"/>
                <a:cs typeface="RSA Sans Regular"/>
              </a:defRPr>
            </a:lvl1pPr>
          </a:lstStyle>
          <a:p>
            <a:r>
              <a:rPr lang="en-GB" dirty="0" smtClean="0"/>
              <a:t>PRESENTATION TITLE</a:t>
            </a:r>
            <a:endParaRPr lang="en-US" dirty="0"/>
          </a:p>
        </p:txBody>
      </p:sp>
      <p:sp>
        <p:nvSpPr>
          <p:cNvPr id="10" name="Text Placeholder 10"/>
          <p:cNvSpPr>
            <a:spLocks noGrp="1"/>
          </p:cNvSpPr>
          <p:nvPr>
            <p:ph type="body" sz="quarter" idx="10" hasCustomPrompt="1"/>
          </p:nvPr>
        </p:nvSpPr>
        <p:spPr>
          <a:xfrm>
            <a:off x="484188" y="5266768"/>
            <a:ext cx="2667000" cy="1125538"/>
          </a:xfrm>
          <a:prstGeom prst="rect">
            <a:avLst/>
          </a:prstGeom>
        </p:spPr>
        <p:txBody>
          <a:bodyPr vert="horz" lIns="0" tIns="0" rIns="0" bIns="0"/>
          <a:lstStyle>
            <a:lvl1pPr>
              <a:defRPr sz="1400" baseline="0">
                <a:solidFill>
                  <a:schemeClr val="tx2"/>
                </a:solidFill>
                <a:latin typeface="RSA Sans Light"/>
                <a:cs typeface="RSA Sans Light"/>
              </a:defRPr>
            </a:lvl1pPr>
          </a:lstStyle>
          <a:p>
            <a:pPr lvl="0"/>
            <a:r>
              <a:rPr lang="en-GB" dirty="0" smtClean="0"/>
              <a:t>SUB HEADING AND ANY FURTHER INFORMATION</a:t>
            </a:r>
            <a:endParaRPr lang="en-US" dirty="0"/>
          </a:p>
        </p:txBody>
      </p:sp>
      <p:sp>
        <p:nvSpPr>
          <p:cNvPr id="11" name="Text Placeholder 12"/>
          <p:cNvSpPr>
            <a:spLocks noGrp="1"/>
          </p:cNvSpPr>
          <p:nvPr>
            <p:ph type="body" sz="quarter" idx="11" hasCustomPrompt="1"/>
          </p:nvPr>
        </p:nvSpPr>
        <p:spPr>
          <a:xfrm>
            <a:off x="483419" y="6219770"/>
            <a:ext cx="2424112" cy="398463"/>
          </a:xfrm>
          <a:prstGeom prst="rect">
            <a:avLst/>
          </a:prstGeom>
        </p:spPr>
        <p:txBody>
          <a:bodyPr vert="horz" lIns="0" tIns="0" rIns="0" bIns="0"/>
          <a:lstStyle>
            <a:lvl1pPr>
              <a:defRPr sz="1400" baseline="0">
                <a:solidFill>
                  <a:srgbClr val="660085"/>
                </a:solidFill>
                <a:latin typeface="RSA Sans Light"/>
                <a:cs typeface="RSA Sans Light"/>
              </a:defRPr>
            </a:lvl1pPr>
          </a:lstStyle>
          <a:p>
            <a:pPr lvl="0"/>
            <a:r>
              <a:rPr lang="en-GB" dirty="0" smtClean="0"/>
              <a:t>MONTH 2014</a:t>
            </a:r>
            <a:endParaRPr lang="en-US" dirty="0"/>
          </a:p>
        </p:txBody>
      </p:sp>
    </p:spTree>
    <p:extLst>
      <p:ext uri="{BB962C8B-B14F-4D97-AF65-F5344CB8AC3E}">
        <p14:creationId xmlns:p14="http://schemas.microsoft.com/office/powerpoint/2010/main" val="27948433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SLIDE 7">
    <p:spTree>
      <p:nvGrpSpPr>
        <p:cNvPr id="1" name=""/>
        <p:cNvGrpSpPr/>
        <p:nvPr/>
      </p:nvGrpSpPr>
      <p:grpSpPr>
        <a:xfrm>
          <a:off x="0" y="0"/>
          <a:ext cx="0" cy="0"/>
          <a:chOff x="0" y="0"/>
          <a:chExt cx="0" cy="0"/>
        </a:xfrm>
      </p:grpSpPr>
      <p:pic>
        <p:nvPicPr>
          <p:cNvPr id="6" name="Picture 5" descr="rsa_rgb_po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77" y="3188178"/>
            <a:ext cx="1709886" cy="1179629"/>
          </a:xfrm>
          <a:prstGeom prst="rect">
            <a:avLst/>
          </a:prstGeom>
        </p:spPr>
      </p:pic>
      <p:pic>
        <p:nvPicPr>
          <p:cNvPr id="9" name="Picture 8" descr="PPT THREADS 3.png"/>
          <p:cNvPicPr>
            <a:picLocks noChangeAspect="1"/>
          </p:cNvPicPr>
          <p:nvPr/>
        </p:nvPicPr>
        <p:blipFill rotWithShape="1">
          <a:blip r:embed="rId3" cstate="print">
            <a:extLst>
              <a:ext uri="{28A0092B-C50C-407E-A947-70E740481C1C}">
                <a14:useLocalDpi xmlns:a14="http://schemas.microsoft.com/office/drawing/2010/main" val="0"/>
              </a:ext>
            </a:extLst>
          </a:blip>
          <a:srcRect l="-1" r="-901"/>
          <a:stretch/>
        </p:blipFill>
        <p:spPr>
          <a:xfrm>
            <a:off x="3865773" y="0"/>
            <a:ext cx="5332849" cy="6858000"/>
          </a:xfrm>
          <a:prstGeom prst="rect">
            <a:avLst/>
          </a:prstGeom>
        </p:spPr>
      </p:pic>
      <p:sp>
        <p:nvSpPr>
          <p:cNvPr id="10" name="Title 1"/>
          <p:cNvSpPr>
            <a:spLocks noGrp="1"/>
          </p:cNvSpPr>
          <p:nvPr>
            <p:ph type="title" hasCustomPrompt="1"/>
          </p:nvPr>
        </p:nvSpPr>
        <p:spPr>
          <a:xfrm>
            <a:off x="390667" y="4162463"/>
            <a:ext cx="6299378" cy="837582"/>
          </a:xfrm>
        </p:spPr>
        <p:txBody>
          <a:bodyPr tIns="0" bIns="0">
            <a:normAutofit/>
          </a:bodyPr>
          <a:lstStyle>
            <a:lvl1pPr>
              <a:defRPr sz="3200" cap="all">
                <a:latin typeface="RSA Sans Regular"/>
                <a:cs typeface="RSA Sans Regular"/>
              </a:defRPr>
            </a:lvl1pPr>
          </a:lstStyle>
          <a:p>
            <a:r>
              <a:rPr lang="en-GB" dirty="0" smtClean="0"/>
              <a:t>PRESENTATION TITLE</a:t>
            </a:r>
            <a:endParaRPr lang="en-US" dirty="0"/>
          </a:p>
        </p:txBody>
      </p:sp>
      <p:sp>
        <p:nvSpPr>
          <p:cNvPr id="11" name="Text Placeholder 10"/>
          <p:cNvSpPr>
            <a:spLocks noGrp="1"/>
          </p:cNvSpPr>
          <p:nvPr>
            <p:ph type="body" sz="quarter" idx="10" hasCustomPrompt="1"/>
          </p:nvPr>
        </p:nvSpPr>
        <p:spPr>
          <a:xfrm>
            <a:off x="484188" y="4923525"/>
            <a:ext cx="2667000" cy="1125538"/>
          </a:xfrm>
          <a:prstGeom prst="rect">
            <a:avLst/>
          </a:prstGeom>
        </p:spPr>
        <p:txBody>
          <a:bodyPr vert="horz" lIns="0" tIns="0" rIns="0" bIns="0"/>
          <a:lstStyle>
            <a:lvl1pPr>
              <a:defRPr sz="1400" baseline="0">
                <a:solidFill>
                  <a:schemeClr val="tx2"/>
                </a:solidFill>
                <a:latin typeface="RSA Sans Light"/>
                <a:cs typeface="RSA Sans Light"/>
              </a:defRPr>
            </a:lvl1pPr>
          </a:lstStyle>
          <a:p>
            <a:pPr lvl="0"/>
            <a:r>
              <a:rPr lang="en-GB" dirty="0" smtClean="0"/>
              <a:t>SUB HEADING AND ANY FURTHER INFORMATION</a:t>
            </a:r>
            <a:endParaRPr lang="en-US" dirty="0"/>
          </a:p>
        </p:txBody>
      </p:sp>
      <p:sp>
        <p:nvSpPr>
          <p:cNvPr id="12" name="Text Placeholder 12"/>
          <p:cNvSpPr>
            <a:spLocks noGrp="1"/>
          </p:cNvSpPr>
          <p:nvPr>
            <p:ph type="body" sz="quarter" idx="11" hasCustomPrompt="1"/>
          </p:nvPr>
        </p:nvSpPr>
        <p:spPr>
          <a:xfrm>
            <a:off x="483419" y="6219770"/>
            <a:ext cx="2424112" cy="398463"/>
          </a:xfrm>
          <a:prstGeom prst="rect">
            <a:avLst/>
          </a:prstGeom>
        </p:spPr>
        <p:txBody>
          <a:bodyPr vert="horz" lIns="0" tIns="0" rIns="0" bIns="0"/>
          <a:lstStyle>
            <a:lvl1pPr>
              <a:defRPr sz="1400" baseline="0">
                <a:solidFill>
                  <a:srgbClr val="660085"/>
                </a:solidFill>
                <a:latin typeface="RSA Sans Light"/>
                <a:cs typeface="RSA Sans Light"/>
              </a:defRPr>
            </a:lvl1pPr>
          </a:lstStyle>
          <a:p>
            <a:pPr lvl="0"/>
            <a:r>
              <a:rPr lang="en-GB" dirty="0" smtClean="0"/>
              <a:t>MONTH 2014</a:t>
            </a:r>
            <a:endParaRPr lang="en-US" dirty="0"/>
          </a:p>
        </p:txBody>
      </p:sp>
    </p:spTree>
    <p:extLst>
      <p:ext uri="{BB962C8B-B14F-4D97-AF65-F5344CB8AC3E}">
        <p14:creationId xmlns:p14="http://schemas.microsoft.com/office/powerpoint/2010/main" val="21056599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83419" y="1694621"/>
            <a:ext cx="6299378" cy="837582"/>
          </a:xfrm>
        </p:spPr>
        <p:txBody>
          <a:bodyPr>
            <a:normAutofit/>
          </a:bodyPr>
          <a:lstStyle>
            <a:lvl1pPr>
              <a:defRPr sz="3200">
                <a:latin typeface="RSA Sans Light"/>
                <a:cs typeface="RSA Sans Light"/>
              </a:defRPr>
            </a:lvl1pPr>
          </a:lstStyle>
          <a:p>
            <a:pPr>
              <a:lnSpc>
                <a:spcPct val="90000"/>
              </a:lnSpc>
            </a:pPr>
            <a:r>
              <a:rPr lang="en-US" dirty="0" smtClean="0">
                <a:solidFill>
                  <a:schemeClr val="tx2"/>
                </a:solidFill>
              </a:rPr>
              <a:t>DIVIDER SLIDE TITLE</a:t>
            </a:r>
            <a:endParaRPr lang="en-US" dirty="0">
              <a:solidFill>
                <a:schemeClr val="tx2"/>
              </a:solidFill>
            </a:endParaRPr>
          </a:p>
        </p:txBody>
      </p:sp>
    </p:spTree>
    <p:extLst>
      <p:ext uri="{BB962C8B-B14F-4D97-AF65-F5344CB8AC3E}">
        <p14:creationId xmlns:p14="http://schemas.microsoft.com/office/powerpoint/2010/main" val="376164318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VIDER SLIDE 1">
    <p:spTree>
      <p:nvGrpSpPr>
        <p:cNvPr id="1" name=""/>
        <p:cNvGrpSpPr/>
        <p:nvPr/>
      </p:nvGrpSpPr>
      <p:grpSpPr>
        <a:xfrm>
          <a:off x="0" y="0"/>
          <a:ext cx="0" cy="0"/>
          <a:chOff x="0" y="0"/>
          <a:chExt cx="0" cy="0"/>
        </a:xfrm>
      </p:grpSpPr>
      <p:sp>
        <p:nvSpPr>
          <p:cNvPr id="6" name="Rectangle 5"/>
          <p:cNvSpPr/>
          <p:nvPr/>
        </p:nvSpPr>
        <p:spPr>
          <a:xfrm>
            <a:off x="129725" y="116077"/>
            <a:ext cx="8896496" cy="6616455"/>
          </a:xfrm>
          <a:prstGeom prst="rect">
            <a:avLst/>
          </a:prstGeom>
          <a:gradFill flip="none" rotWithShape="1">
            <a:gsLst>
              <a:gs pos="0">
                <a:schemeClr val="tx2"/>
              </a:gs>
              <a:gs pos="100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483419" y="1695245"/>
            <a:ext cx="6299378" cy="837582"/>
          </a:xfrm>
        </p:spPr>
        <p:txBody>
          <a:bodyPr>
            <a:normAutofit/>
          </a:bodyPr>
          <a:lstStyle>
            <a:lvl1pPr>
              <a:defRPr sz="3200" cap="all">
                <a:solidFill>
                  <a:schemeClr val="bg1"/>
                </a:solidFill>
                <a:latin typeface="RSA Sans Light"/>
                <a:cs typeface="RSA Sans Light"/>
              </a:defRPr>
            </a:lvl1pPr>
          </a:lstStyle>
          <a:p>
            <a:pPr>
              <a:lnSpc>
                <a:spcPct val="90000"/>
              </a:lnSpc>
            </a:pPr>
            <a:r>
              <a:rPr lang="en-US" sz="3200" dirty="0" smtClean="0">
                <a:solidFill>
                  <a:schemeClr val="bg1"/>
                </a:solidFill>
                <a:latin typeface="RSA Sans Light"/>
                <a:cs typeface="RSA Sans Light"/>
              </a:rPr>
              <a:t>DIVIDER SLIDE TITLE</a:t>
            </a:r>
            <a:endParaRPr lang="en-US" sz="3200" dirty="0">
              <a:solidFill>
                <a:schemeClr val="bg1"/>
              </a:solidFill>
              <a:latin typeface="RSA Sans Light"/>
              <a:cs typeface="RSA Sans Light"/>
            </a:endParaRPr>
          </a:p>
        </p:txBody>
      </p:sp>
    </p:spTree>
    <p:extLst>
      <p:ext uri="{BB962C8B-B14F-4D97-AF65-F5344CB8AC3E}">
        <p14:creationId xmlns:p14="http://schemas.microsoft.com/office/powerpoint/2010/main" val="2473454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SLIDE 2">
    <p:spTree>
      <p:nvGrpSpPr>
        <p:cNvPr id="1" name=""/>
        <p:cNvGrpSpPr/>
        <p:nvPr/>
      </p:nvGrpSpPr>
      <p:grpSpPr>
        <a:xfrm>
          <a:off x="0" y="0"/>
          <a:ext cx="0" cy="0"/>
          <a:chOff x="0" y="0"/>
          <a:chExt cx="0" cy="0"/>
        </a:xfrm>
      </p:grpSpPr>
      <p:sp>
        <p:nvSpPr>
          <p:cNvPr id="6" name="Rectangle 5"/>
          <p:cNvSpPr/>
          <p:nvPr/>
        </p:nvSpPr>
        <p:spPr>
          <a:xfrm>
            <a:off x="129725" y="116077"/>
            <a:ext cx="8896496" cy="6616455"/>
          </a:xfrm>
          <a:prstGeom prst="rect">
            <a:avLst/>
          </a:prstGeom>
          <a:gradFill flip="none" rotWithShape="1">
            <a:gsLst>
              <a:gs pos="58000">
                <a:schemeClr val="tx2"/>
              </a:gs>
              <a:gs pos="100000">
                <a:schemeClr val="accent5"/>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2"/>
          <p:cNvSpPr>
            <a:spLocks noGrp="1"/>
          </p:cNvSpPr>
          <p:nvPr>
            <p:ph type="title" hasCustomPrompt="1"/>
          </p:nvPr>
        </p:nvSpPr>
        <p:spPr>
          <a:xfrm>
            <a:off x="483419" y="1695245"/>
            <a:ext cx="6299378" cy="837582"/>
          </a:xfrm>
        </p:spPr>
        <p:txBody>
          <a:bodyPr>
            <a:normAutofit/>
          </a:bodyPr>
          <a:lstStyle>
            <a:lvl1pPr>
              <a:defRPr sz="3200" cap="all">
                <a:solidFill>
                  <a:schemeClr val="bg1"/>
                </a:solidFill>
                <a:latin typeface="RSA Sans Light"/>
                <a:cs typeface="RSA Sans Light"/>
              </a:defRPr>
            </a:lvl1pPr>
          </a:lstStyle>
          <a:p>
            <a:pPr>
              <a:lnSpc>
                <a:spcPct val="90000"/>
              </a:lnSpc>
            </a:pPr>
            <a:r>
              <a:rPr lang="en-US" sz="3200" dirty="0" smtClean="0">
                <a:solidFill>
                  <a:schemeClr val="bg1"/>
                </a:solidFill>
                <a:latin typeface="RSA Sans Light"/>
                <a:cs typeface="RSA Sans Light"/>
              </a:rPr>
              <a:t>DIVIDER SLIDE TITLE</a:t>
            </a:r>
            <a:endParaRPr lang="en-US" sz="3200" dirty="0">
              <a:solidFill>
                <a:schemeClr val="bg1"/>
              </a:solidFill>
              <a:latin typeface="RSA Sans Light"/>
              <a:cs typeface="RSA Sans Light"/>
            </a:endParaRPr>
          </a:p>
        </p:txBody>
      </p:sp>
    </p:spTree>
    <p:extLst>
      <p:ext uri="{BB962C8B-B14F-4D97-AF65-F5344CB8AC3E}">
        <p14:creationId xmlns:p14="http://schemas.microsoft.com/office/powerpoint/2010/main" val="365262178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VIDER SLIDE 3">
    <p:spTree>
      <p:nvGrpSpPr>
        <p:cNvPr id="1" name=""/>
        <p:cNvGrpSpPr/>
        <p:nvPr/>
      </p:nvGrpSpPr>
      <p:grpSpPr>
        <a:xfrm>
          <a:off x="0" y="0"/>
          <a:ext cx="0" cy="0"/>
          <a:chOff x="0" y="0"/>
          <a:chExt cx="0" cy="0"/>
        </a:xfrm>
      </p:grpSpPr>
      <p:sp>
        <p:nvSpPr>
          <p:cNvPr id="6" name="Rectangle 5"/>
          <p:cNvSpPr/>
          <p:nvPr/>
        </p:nvSpPr>
        <p:spPr>
          <a:xfrm>
            <a:off x="129725" y="116077"/>
            <a:ext cx="8896496" cy="6616455"/>
          </a:xfrm>
          <a:prstGeom prst="rect">
            <a:avLst/>
          </a:prstGeom>
          <a:gradFill flip="none" rotWithShape="1">
            <a:gsLst>
              <a:gs pos="58000">
                <a:schemeClr val="tx2"/>
              </a:gs>
              <a:gs pos="100000">
                <a:schemeClr val="accent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2"/>
          <p:cNvSpPr>
            <a:spLocks noGrp="1"/>
          </p:cNvSpPr>
          <p:nvPr>
            <p:ph type="title" hasCustomPrompt="1"/>
          </p:nvPr>
        </p:nvSpPr>
        <p:spPr>
          <a:xfrm>
            <a:off x="483419" y="1695245"/>
            <a:ext cx="6299378" cy="837582"/>
          </a:xfrm>
        </p:spPr>
        <p:txBody>
          <a:bodyPr>
            <a:normAutofit/>
          </a:bodyPr>
          <a:lstStyle>
            <a:lvl1pPr>
              <a:defRPr sz="3200" cap="all">
                <a:solidFill>
                  <a:schemeClr val="bg1"/>
                </a:solidFill>
                <a:latin typeface="RSA Sans Light"/>
                <a:cs typeface="RSA Sans Light"/>
              </a:defRPr>
            </a:lvl1pPr>
          </a:lstStyle>
          <a:p>
            <a:pPr>
              <a:lnSpc>
                <a:spcPct val="90000"/>
              </a:lnSpc>
            </a:pPr>
            <a:r>
              <a:rPr lang="en-US" sz="3200" dirty="0" smtClean="0">
                <a:solidFill>
                  <a:schemeClr val="bg1"/>
                </a:solidFill>
                <a:latin typeface="RSA Sans Light"/>
                <a:cs typeface="RSA Sans Light"/>
              </a:rPr>
              <a:t>DIVIDER SLIDE TITLE</a:t>
            </a:r>
            <a:endParaRPr lang="en-US" sz="3200" dirty="0">
              <a:solidFill>
                <a:schemeClr val="bg1"/>
              </a:solidFill>
              <a:latin typeface="RSA Sans Light"/>
              <a:cs typeface="RSA Sans Light"/>
            </a:endParaRPr>
          </a:p>
        </p:txBody>
      </p:sp>
    </p:spTree>
    <p:extLst>
      <p:ext uri="{BB962C8B-B14F-4D97-AF65-F5344CB8AC3E}">
        <p14:creationId xmlns:p14="http://schemas.microsoft.com/office/powerpoint/2010/main" val="404429913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DIVIDER SLIDE 3">
    <p:spTree>
      <p:nvGrpSpPr>
        <p:cNvPr id="1" name=""/>
        <p:cNvGrpSpPr/>
        <p:nvPr/>
      </p:nvGrpSpPr>
      <p:grpSpPr>
        <a:xfrm>
          <a:off x="0" y="0"/>
          <a:ext cx="0" cy="0"/>
          <a:chOff x="0" y="0"/>
          <a:chExt cx="0" cy="0"/>
        </a:xfrm>
      </p:grpSpPr>
      <p:sp>
        <p:nvSpPr>
          <p:cNvPr id="6" name="Rectangle 5"/>
          <p:cNvSpPr/>
          <p:nvPr/>
        </p:nvSpPr>
        <p:spPr>
          <a:xfrm>
            <a:off x="129725" y="116077"/>
            <a:ext cx="8896496" cy="6616455"/>
          </a:xfrm>
          <a:prstGeom prst="rect">
            <a:avLst/>
          </a:prstGeom>
          <a:gradFill flip="none" rotWithShape="1">
            <a:gsLst>
              <a:gs pos="58000">
                <a:schemeClr val="tx2"/>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2"/>
          <p:cNvSpPr>
            <a:spLocks noGrp="1"/>
          </p:cNvSpPr>
          <p:nvPr>
            <p:ph type="title" hasCustomPrompt="1"/>
          </p:nvPr>
        </p:nvSpPr>
        <p:spPr>
          <a:xfrm>
            <a:off x="483419" y="1695245"/>
            <a:ext cx="6299378" cy="837582"/>
          </a:xfrm>
        </p:spPr>
        <p:txBody>
          <a:bodyPr>
            <a:normAutofit/>
          </a:bodyPr>
          <a:lstStyle>
            <a:lvl1pPr>
              <a:defRPr sz="3200" cap="all">
                <a:solidFill>
                  <a:schemeClr val="bg1"/>
                </a:solidFill>
                <a:latin typeface="RSA Sans Light"/>
                <a:cs typeface="RSA Sans Light"/>
              </a:defRPr>
            </a:lvl1pPr>
          </a:lstStyle>
          <a:p>
            <a:pPr>
              <a:lnSpc>
                <a:spcPct val="90000"/>
              </a:lnSpc>
            </a:pPr>
            <a:r>
              <a:rPr lang="en-US" sz="3200" dirty="0" smtClean="0">
                <a:solidFill>
                  <a:schemeClr val="bg1"/>
                </a:solidFill>
                <a:latin typeface="RSA Sans Light"/>
                <a:cs typeface="RSA Sans Light"/>
              </a:rPr>
              <a:t>DIVIDER SLIDE TITLE</a:t>
            </a:r>
            <a:endParaRPr lang="en-US" sz="3200" dirty="0">
              <a:solidFill>
                <a:schemeClr val="bg1"/>
              </a:solidFill>
              <a:latin typeface="RSA Sans Light"/>
              <a:cs typeface="RSA Sans Light"/>
            </a:endParaRPr>
          </a:p>
        </p:txBody>
      </p:sp>
    </p:spTree>
    <p:extLst>
      <p:ext uri="{BB962C8B-B14F-4D97-AF65-F5344CB8AC3E}">
        <p14:creationId xmlns:p14="http://schemas.microsoft.com/office/powerpoint/2010/main" val="42824386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DIVIDER SLIDE 3">
    <p:spTree>
      <p:nvGrpSpPr>
        <p:cNvPr id="1" name=""/>
        <p:cNvGrpSpPr/>
        <p:nvPr/>
      </p:nvGrpSpPr>
      <p:grpSpPr>
        <a:xfrm>
          <a:off x="0" y="0"/>
          <a:ext cx="0" cy="0"/>
          <a:chOff x="0" y="0"/>
          <a:chExt cx="0" cy="0"/>
        </a:xfrm>
      </p:grpSpPr>
      <p:sp>
        <p:nvSpPr>
          <p:cNvPr id="6" name="Rectangle 5"/>
          <p:cNvSpPr/>
          <p:nvPr/>
        </p:nvSpPr>
        <p:spPr>
          <a:xfrm>
            <a:off x="129725" y="116077"/>
            <a:ext cx="8896496" cy="6616455"/>
          </a:xfrm>
          <a:prstGeom prst="rect">
            <a:avLst/>
          </a:prstGeom>
          <a:gradFill flip="none" rotWithShape="1">
            <a:gsLst>
              <a:gs pos="58000">
                <a:schemeClr val="tx2"/>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2"/>
          <p:cNvSpPr>
            <a:spLocks noGrp="1"/>
          </p:cNvSpPr>
          <p:nvPr>
            <p:ph type="title" hasCustomPrompt="1"/>
          </p:nvPr>
        </p:nvSpPr>
        <p:spPr>
          <a:xfrm>
            <a:off x="483419" y="1695245"/>
            <a:ext cx="6299378" cy="837582"/>
          </a:xfrm>
        </p:spPr>
        <p:txBody>
          <a:bodyPr>
            <a:normAutofit/>
          </a:bodyPr>
          <a:lstStyle>
            <a:lvl1pPr>
              <a:defRPr sz="3200" cap="all">
                <a:solidFill>
                  <a:schemeClr val="bg1"/>
                </a:solidFill>
                <a:latin typeface="RSA Sans Light"/>
                <a:cs typeface="RSA Sans Light"/>
              </a:defRPr>
            </a:lvl1pPr>
          </a:lstStyle>
          <a:p>
            <a:pPr>
              <a:lnSpc>
                <a:spcPct val="90000"/>
              </a:lnSpc>
            </a:pPr>
            <a:r>
              <a:rPr lang="en-US" sz="3200" dirty="0" smtClean="0">
                <a:solidFill>
                  <a:schemeClr val="bg1"/>
                </a:solidFill>
                <a:latin typeface="RSA Sans Light"/>
                <a:cs typeface="RSA Sans Light"/>
              </a:rPr>
              <a:t>DIVIDER SLIDE TITLE</a:t>
            </a:r>
            <a:endParaRPr lang="en-US" sz="3200" dirty="0">
              <a:solidFill>
                <a:schemeClr val="bg1"/>
              </a:solidFill>
              <a:latin typeface="RSA Sans Light"/>
              <a:cs typeface="RSA Sans Light"/>
            </a:endParaRPr>
          </a:p>
        </p:txBody>
      </p:sp>
    </p:spTree>
    <p:extLst>
      <p:ext uri="{BB962C8B-B14F-4D97-AF65-F5344CB8AC3E}">
        <p14:creationId xmlns:p14="http://schemas.microsoft.com/office/powerpoint/2010/main" val="109566082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tx2"/>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ctrTitle"/>
          </p:nvPr>
        </p:nvSpPr>
        <p:spPr>
          <a:xfrm>
            <a:off x="366713" y="2046288"/>
            <a:ext cx="6445250" cy="777875"/>
          </a:xfrm>
        </p:spPr>
        <p:txBody>
          <a:bodyPr wrap="none"/>
          <a:lstStyle>
            <a:lvl1pPr>
              <a:lnSpc>
                <a:spcPts val="2900"/>
              </a:lnSpc>
              <a:defRPr sz="2800">
                <a:solidFill>
                  <a:schemeClr val="folHlink"/>
                </a:solidFill>
              </a:defRPr>
            </a:lvl1pPr>
          </a:lstStyle>
          <a:p>
            <a:r>
              <a:rPr lang="en-US" smtClean="0"/>
              <a:t>Click to edit Master title style</a:t>
            </a:r>
            <a:endParaRPr lang="en-US"/>
          </a:p>
        </p:txBody>
      </p:sp>
      <p:sp>
        <p:nvSpPr>
          <p:cNvPr id="411651" name="Rectangle 3"/>
          <p:cNvSpPr>
            <a:spLocks noGrp="1" noChangeArrowheads="1"/>
          </p:cNvSpPr>
          <p:nvPr>
            <p:ph type="subTitle" idx="1"/>
          </p:nvPr>
        </p:nvSpPr>
        <p:spPr>
          <a:xfrm>
            <a:off x="366713" y="2889250"/>
            <a:ext cx="6453187" cy="334963"/>
          </a:xfrm>
          <a:prstGeom prst="rect">
            <a:avLst/>
          </a:prstGeom>
        </p:spPr>
        <p:txBody>
          <a:bodyPr wrap="none"/>
          <a:lstStyle>
            <a:lvl1pPr marL="0" indent="0">
              <a:buFont typeface="Times" pitchFamily="18" charset="0"/>
              <a:buNone/>
              <a:defRPr sz="2000" b="0">
                <a:solidFill>
                  <a:schemeClr val="folHlink"/>
                </a:solidFill>
              </a:defRPr>
            </a:lvl1pPr>
          </a:lstStyle>
          <a:p>
            <a:r>
              <a:rPr lang="en-US" smtClean="0"/>
              <a:t>Click to edit Master subtitle style</a:t>
            </a:r>
            <a:endParaRPr lang="en-US"/>
          </a:p>
        </p:txBody>
      </p:sp>
    </p:spTree>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184150" y="1128713"/>
            <a:ext cx="8783638" cy="47767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ftr" sz="quarter" idx="10"/>
          </p:nvPr>
        </p:nvSpPr>
        <p:spPr>
          <a:xfrm>
            <a:off x="184150" y="6621463"/>
            <a:ext cx="6097588" cy="138112"/>
          </a:xfrm>
          <a:prstGeom prst="rect">
            <a:avLst/>
          </a:prstGeom>
          <a:ln/>
        </p:spPr>
        <p:txBody>
          <a:bodyPr/>
          <a:lstStyle>
            <a:lvl1pPr>
              <a:defRPr/>
            </a:lvl1pPr>
          </a:lstStyle>
          <a:p>
            <a:endParaRPr lang="en-GB"/>
          </a:p>
        </p:txBody>
      </p:sp>
    </p:spTree>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4150" y="1128713"/>
            <a:ext cx="4314825" cy="47767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1128713"/>
            <a:ext cx="4316413" cy="47767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6"/>
          <p:cNvSpPr>
            <a:spLocks noGrp="1" noChangeArrowheads="1"/>
          </p:cNvSpPr>
          <p:nvPr>
            <p:ph type="ftr" sz="quarter" idx="10"/>
          </p:nvPr>
        </p:nvSpPr>
        <p:spPr>
          <a:xfrm>
            <a:off x="184150" y="6621463"/>
            <a:ext cx="6097588" cy="138112"/>
          </a:xfrm>
          <a:prstGeom prst="rect">
            <a:avLst/>
          </a:prstGeom>
          <a:ln/>
        </p:spPr>
        <p:txBody>
          <a:bodyPr/>
          <a:lstStyle>
            <a:lvl1pPr>
              <a:defRPr/>
            </a:lvl1pPr>
          </a:lstStyle>
          <a:p>
            <a:endParaRPr lang="en-GB"/>
          </a:p>
        </p:txBody>
      </p:sp>
    </p:spTree>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xfrm>
            <a:off x="184150" y="6621463"/>
            <a:ext cx="6097588" cy="138112"/>
          </a:xfrm>
          <a:prstGeom prst="rect">
            <a:avLst/>
          </a:prstGeom>
          <a:ln/>
        </p:spPr>
        <p:txBody>
          <a:bodyPr/>
          <a:lstStyle>
            <a:lvl1pPr>
              <a:defRPr/>
            </a:lvl1pPr>
          </a:lstStyle>
          <a:p>
            <a:endParaRPr lang="en-GB"/>
          </a:p>
        </p:txBody>
      </p:sp>
    </p:spTree>
    <p:extLst>
      <p:ext uri="{BB962C8B-B14F-4D97-AF65-F5344CB8AC3E}">
        <p14:creationId xmlns:p14="http://schemas.microsoft.com/office/powerpoint/2010/main" val="3364668671"/>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6"/>
          <p:cNvSpPr>
            <a:spLocks noGrp="1" noChangeArrowheads="1"/>
          </p:cNvSpPr>
          <p:nvPr>
            <p:ph type="ftr" sz="quarter" idx="10"/>
          </p:nvPr>
        </p:nvSpPr>
        <p:spPr>
          <a:xfrm>
            <a:off x="184150" y="6621463"/>
            <a:ext cx="6097588" cy="138112"/>
          </a:xfrm>
          <a:prstGeom prst="rect">
            <a:avLst/>
          </a:prstGeom>
          <a:ln/>
        </p:spPr>
        <p:txBody>
          <a:bodyPr/>
          <a:lstStyle>
            <a:lvl1pPr>
              <a:defRPr/>
            </a:lvl1pPr>
          </a:lstStyle>
          <a:p>
            <a:endParaRPr lang="en-GB"/>
          </a:p>
        </p:txBody>
      </p:sp>
    </p:spTree>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4" descr="RSA-RGB-NEG"/>
          <p:cNvPicPr>
            <a:picLocks noChangeAspect="1" noChangeArrowheads="1"/>
          </p:cNvPicPr>
          <p:nvPr/>
        </p:nvPicPr>
        <p:blipFill>
          <a:blip r:embed="rId2" cstate="print"/>
          <a:srcRect/>
          <a:stretch>
            <a:fillRect/>
          </a:stretch>
        </p:blipFill>
        <p:spPr bwMode="black">
          <a:xfrm>
            <a:off x="6853238" y="0"/>
            <a:ext cx="2290762" cy="1579563"/>
          </a:xfrm>
          <a:prstGeom prst="rect">
            <a:avLst/>
          </a:prstGeom>
          <a:noFill/>
          <a:ln w="9525">
            <a:noFill/>
            <a:miter lim="800000"/>
            <a:headEnd/>
            <a:tailEnd/>
          </a:ln>
        </p:spPr>
      </p:pic>
      <p:sp>
        <p:nvSpPr>
          <p:cNvPr id="411650" name="Rectangle 2"/>
          <p:cNvSpPr>
            <a:spLocks noGrp="1" noChangeArrowheads="1"/>
          </p:cNvSpPr>
          <p:nvPr>
            <p:ph type="ctrTitle"/>
          </p:nvPr>
        </p:nvSpPr>
        <p:spPr>
          <a:xfrm>
            <a:off x="366713" y="2046288"/>
            <a:ext cx="6445250" cy="777875"/>
          </a:xfrm>
        </p:spPr>
        <p:txBody>
          <a:bodyPr wrap="none"/>
          <a:lstStyle>
            <a:lvl1pPr>
              <a:lnSpc>
                <a:spcPts val="2900"/>
              </a:lnSpc>
              <a:defRPr sz="2800">
                <a:solidFill>
                  <a:schemeClr val="folHlink"/>
                </a:solidFill>
              </a:defRPr>
            </a:lvl1pPr>
          </a:lstStyle>
          <a:p>
            <a:r>
              <a:rPr lang="en-US" smtClean="0"/>
              <a:t>Click to edit Master title style</a:t>
            </a:r>
            <a:endParaRPr lang="en-US"/>
          </a:p>
        </p:txBody>
      </p:sp>
      <p:sp>
        <p:nvSpPr>
          <p:cNvPr id="411651" name="Rectangle 3"/>
          <p:cNvSpPr>
            <a:spLocks noGrp="1" noChangeArrowheads="1"/>
          </p:cNvSpPr>
          <p:nvPr>
            <p:ph type="subTitle" idx="1"/>
          </p:nvPr>
        </p:nvSpPr>
        <p:spPr>
          <a:xfrm>
            <a:off x="366713" y="2889250"/>
            <a:ext cx="6453187" cy="334963"/>
          </a:xfrm>
        </p:spPr>
        <p:txBody>
          <a:bodyPr wrap="none"/>
          <a:lstStyle>
            <a:lvl1pPr marL="0" indent="0">
              <a:buFont typeface="Times" pitchFamily="18" charset="0"/>
              <a:buNone/>
              <a:defRPr sz="2000" b="0">
                <a:solidFill>
                  <a:schemeClr val="folHlink"/>
                </a:solidFill>
              </a:defRPr>
            </a:lvl1pPr>
          </a:lstStyle>
          <a:p>
            <a:r>
              <a:rPr lang="en-US" smtClean="0"/>
              <a:t>Click to edit Master subtitle style</a:t>
            </a:r>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4150" y="1128713"/>
            <a:ext cx="4314825" cy="4776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1128713"/>
            <a:ext cx="4316413" cy="4776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4150" y="1128713"/>
            <a:ext cx="4314825" cy="4776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1128713"/>
            <a:ext cx="4316413" cy="4776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138113"/>
            <a:ext cx="2195513" cy="5767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4150" y="138113"/>
            <a:ext cx="6435725" cy="5767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4" descr="RSA-RGB-NEG"/>
          <p:cNvPicPr>
            <a:picLocks noChangeAspect="1" noChangeArrowheads="1"/>
          </p:cNvPicPr>
          <p:nvPr/>
        </p:nvPicPr>
        <p:blipFill>
          <a:blip r:embed="rId2" cstate="print"/>
          <a:srcRect/>
          <a:stretch>
            <a:fillRect/>
          </a:stretch>
        </p:blipFill>
        <p:spPr bwMode="black">
          <a:xfrm>
            <a:off x="6853238" y="0"/>
            <a:ext cx="2290762" cy="1579563"/>
          </a:xfrm>
          <a:prstGeom prst="rect">
            <a:avLst/>
          </a:prstGeom>
          <a:noFill/>
          <a:ln w="9525">
            <a:noFill/>
            <a:miter lim="800000"/>
            <a:headEnd/>
            <a:tailEnd/>
          </a:ln>
        </p:spPr>
      </p:pic>
      <p:sp>
        <p:nvSpPr>
          <p:cNvPr id="411650" name="Rectangle 2"/>
          <p:cNvSpPr>
            <a:spLocks noGrp="1" noChangeArrowheads="1"/>
          </p:cNvSpPr>
          <p:nvPr>
            <p:ph type="ctrTitle"/>
          </p:nvPr>
        </p:nvSpPr>
        <p:spPr>
          <a:xfrm>
            <a:off x="366713" y="2046288"/>
            <a:ext cx="6445250" cy="777875"/>
          </a:xfrm>
        </p:spPr>
        <p:txBody>
          <a:bodyPr wrap="none"/>
          <a:lstStyle>
            <a:lvl1pPr>
              <a:lnSpc>
                <a:spcPts val="2900"/>
              </a:lnSpc>
              <a:defRPr sz="2800">
                <a:solidFill>
                  <a:schemeClr val="folHlink"/>
                </a:solidFill>
              </a:defRPr>
            </a:lvl1pPr>
          </a:lstStyle>
          <a:p>
            <a:r>
              <a:rPr lang="en-US" smtClean="0"/>
              <a:t>Click to edit Master title style</a:t>
            </a:r>
            <a:endParaRPr lang="en-US"/>
          </a:p>
        </p:txBody>
      </p:sp>
      <p:sp>
        <p:nvSpPr>
          <p:cNvPr id="411651" name="Rectangle 3"/>
          <p:cNvSpPr>
            <a:spLocks noGrp="1" noChangeArrowheads="1"/>
          </p:cNvSpPr>
          <p:nvPr>
            <p:ph type="subTitle" idx="1"/>
          </p:nvPr>
        </p:nvSpPr>
        <p:spPr>
          <a:xfrm>
            <a:off x="366713" y="2889250"/>
            <a:ext cx="6453187" cy="334963"/>
          </a:xfrm>
        </p:spPr>
        <p:txBody>
          <a:bodyPr wrap="none"/>
          <a:lstStyle>
            <a:lvl1pPr marL="0" indent="0">
              <a:buFont typeface="Times" pitchFamily="18" charset="0"/>
              <a:buNone/>
              <a:defRPr sz="2000" b="0">
                <a:solidFill>
                  <a:schemeClr val="folHlink"/>
                </a:solidFill>
              </a:defRPr>
            </a:lvl1pPr>
          </a:lstStyle>
          <a:p>
            <a:r>
              <a:rPr lang="en-US" smtClean="0"/>
              <a:t>Click to edit Master subtitle style</a:t>
            </a:r>
            <a:endParaRPr lang="en-US"/>
          </a:p>
        </p:txBody>
      </p:sp>
    </p:spTree>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4150" y="1128713"/>
            <a:ext cx="4314825" cy="4776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1128713"/>
            <a:ext cx="4316413" cy="4776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138113"/>
            <a:ext cx="2195513" cy="5767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4150" y="138113"/>
            <a:ext cx="6435725" cy="5767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84150" y="138113"/>
            <a:ext cx="8783638" cy="6381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184150" y="1128713"/>
            <a:ext cx="8783638" cy="4776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9" name="Line 5"/>
          <p:cNvSpPr>
            <a:spLocks noChangeShapeType="1"/>
          </p:cNvSpPr>
          <p:nvPr/>
        </p:nvSpPr>
        <p:spPr bwMode="auto">
          <a:xfrm>
            <a:off x="0" y="938213"/>
            <a:ext cx="9144000" cy="0"/>
          </a:xfrm>
          <a:prstGeom prst="line">
            <a:avLst/>
          </a:prstGeom>
          <a:noFill/>
          <a:ln w="15875">
            <a:solidFill>
              <a:schemeClr val="tx2"/>
            </a:solidFill>
            <a:round/>
            <a:headEnd/>
            <a:tailEnd/>
          </a:ln>
          <a:effectLst/>
        </p:spPr>
        <p:txBody>
          <a:bodyPr wrap="none" anchor="ctr"/>
          <a:lstStyle/>
          <a:p>
            <a:pPr>
              <a:defRPr/>
            </a:pPr>
            <a:endParaRPr lang="en-GB"/>
          </a:p>
        </p:txBody>
      </p:sp>
      <p:grpSp>
        <p:nvGrpSpPr>
          <p:cNvPr id="2" name="Group 10"/>
          <p:cNvGrpSpPr>
            <a:grpSpLocks/>
          </p:cNvGrpSpPr>
          <p:nvPr/>
        </p:nvGrpSpPr>
        <p:grpSpPr bwMode="auto">
          <a:xfrm>
            <a:off x="0" y="6197600"/>
            <a:ext cx="9144000" cy="660400"/>
            <a:chOff x="0" y="3728"/>
            <a:chExt cx="5760" cy="592"/>
          </a:xfrm>
        </p:grpSpPr>
        <p:sp>
          <p:nvSpPr>
            <p:cNvPr id="410635" name="Line 11"/>
            <p:cNvSpPr>
              <a:spLocks noChangeShapeType="1"/>
            </p:cNvSpPr>
            <p:nvPr userDrawn="1"/>
          </p:nvSpPr>
          <p:spPr bwMode="auto">
            <a:xfrm>
              <a:off x="0" y="3732"/>
              <a:ext cx="5760" cy="0"/>
            </a:xfrm>
            <a:prstGeom prst="line">
              <a:avLst/>
            </a:prstGeom>
            <a:noFill/>
            <a:ln w="6350">
              <a:solidFill>
                <a:schemeClr val="tx1"/>
              </a:solidFill>
              <a:round/>
              <a:headEnd/>
              <a:tailEnd/>
            </a:ln>
            <a:effectLst/>
          </p:spPr>
          <p:txBody>
            <a:bodyPr lIns="0" tIns="0" rIns="0" bIns="0"/>
            <a:lstStyle/>
            <a:p>
              <a:pPr>
                <a:defRPr/>
              </a:pPr>
              <a:endParaRPr lang="en-GB"/>
            </a:p>
          </p:txBody>
        </p:sp>
        <p:sp>
          <p:nvSpPr>
            <p:cNvPr id="410636" name="Rectangle 12"/>
            <p:cNvSpPr>
              <a:spLocks noChangeArrowheads="1"/>
            </p:cNvSpPr>
            <p:nvPr userDrawn="1"/>
          </p:nvSpPr>
          <p:spPr bwMode="hidden">
            <a:xfrm>
              <a:off x="0" y="3728"/>
              <a:ext cx="5760" cy="592"/>
            </a:xfrm>
            <a:prstGeom prst="rect">
              <a:avLst/>
            </a:prstGeom>
            <a:solidFill>
              <a:srgbClr val="5A2D7F"/>
            </a:solidFill>
            <a:ln w="6350" algn="ctr">
              <a:noFill/>
              <a:miter lim="800000"/>
              <a:headEnd/>
              <a:tailEnd/>
            </a:ln>
            <a:effectLst/>
          </p:spPr>
          <p:txBody>
            <a:bodyPr wrap="none" lIns="0" tIns="0" rIns="0" bIns="0" anchor="ctr"/>
            <a:lstStyle/>
            <a:p>
              <a:pPr eaLnBrk="1" hangingPunct="1">
                <a:spcBef>
                  <a:spcPct val="25000"/>
                </a:spcBef>
                <a:spcAft>
                  <a:spcPct val="25000"/>
                </a:spcAft>
                <a:buClr>
                  <a:schemeClr val="tx2"/>
                </a:buClr>
                <a:buFont typeface="Wingdings" pitchFamily="2" charset="2"/>
                <a:buNone/>
                <a:defRPr/>
              </a:pPr>
              <a:endParaRPr lang="en-GB" sz="1400"/>
            </a:p>
          </p:txBody>
        </p:sp>
      </p:grpSp>
      <p:grpSp>
        <p:nvGrpSpPr>
          <p:cNvPr id="3" name="Group 24"/>
          <p:cNvGrpSpPr>
            <a:grpSpLocks/>
          </p:cNvGrpSpPr>
          <p:nvPr/>
        </p:nvGrpSpPr>
        <p:grpSpPr bwMode="auto">
          <a:xfrm>
            <a:off x="8096250" y="6237288"/>
            <a:ext cx="955675" cy="587375"/>
            <a:chOff x="4982" y="3929"/>
            <a:chExt cx="602" cy="370"/>
          </a:xfrm>
        </p:grpSpPr>
        <p:pic>
          <p:nvPicPr>
            <p:cNvPr id="5128" name="Picture 14" descr="RSA-RGB-POS grey"/>
            <p:cNvPicPr>
              <a:picLocks noChangeAspect="1" noChangeArrowheads="1"/>
            </p:cNvPicPr>
            <p:nvPr userDrawn="1"/>
          </p:nvPicPr>
          <p:blipFill>
            <a:blip r:embed="rId13"/>
            <a:srcRect l="10124" t="15335" r="11136" b="14519"/>
            <a:stretch>
              <a:fillRect/>
            </a:stretch>
          </p:blipFill>
          <p:spPr bwMode="auto">
            <a:xfrm>
              <a:off x="4982" y="3929"/>
              <a:ext cx="602" cy="370"/>
            </a:xfrm>
            <a:prstGeom prst="rect">
              <a:avLst/>
            </a:prstGeom>
            <a:noFill/>
            <a:ln w="9525">
              <a:noFill/>
              <a:miter lim="800000"/>
              <a:headEnd/>
              <a:tailEnd/>
            </a:ln>
          </p:spPr>
        </p:pic>
        <p:pic>
          <p:nvPicPr>
            <p:cNvPr id="5129" name="Picture 15" descr="RSA-RGB-NEG"/>
            <p:cNvPicPr>
              <a:picLocks noChangeAspect="1" noChangeArrowheads="1"/>
            </p:cNvPicPr>
            <p:nvPr userDrawn="1"/>
          </p:nvPicPr>
          <p:blipFill>
            <a:blip r:embed="rId14"/>
            <a:srcRect l="10135" t="15359" r="11037" b="14378"/>
            <a:stretch>
              <a:fillRect/>
            </a:stretch>
          </p:blipFill>
          <p:spPr bwMode="hidden">
            <a:xfrm>
              <a:off x="4982" y="3929"/>
              <a:ext cx="602" cy="370"/>
            </a:xfrm>
            <a:prstGeom prst="rect">
              <a:avLst/>
            </a:prstGeom>
            <a:solidFill>
              <a:srgbClr val="5A2D7F"/>
            </a:solidFill>
            <a:ln w="9525">
              <a:noFill/>
              <a:miter lim="800000"/>
              <a:headEnd/>
              <a:tailEnd/>
            </a:ln>
          </p:spPr>
        </p:pic>
      </p:grpSp>
      <p:sp>
        <p:nvSpPr>
          <p:cNvPr id="410640" name="Rectangle 16"/>
          <p:cNvSpPr>
            <a:spLocks noGrp="1" noChangeArrowheads="1"/>
          </p:cNvSpPr>
          <p:nvPr>
            <p:ph type="ftr" sz="quarter" idx="3"/>
          </p:nvPr>
        </p:nvSpPr>
        <p:spPr bwMode="auto">
          <a:xfrm>
            <a:off x="184150" y="6621463"/>
            <a:ext cx="6097588" cy="1381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lnSpc>
                <a:spcPct val="100000"/>
              </a:lnSpc>
              <a:defRPr sz="800" b="1">
                <a:solidFill>
                  <a:srgbClr val="FFFFFF"/>
                </a:solidFill>
                <a:cs typeface="Arial" charset="0"/>
              </a:defRPr>
            </a:lvl1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eaLnBrk="1" fontAlgn="base" hangingPunct="1">
        <a:lnSpc>
          <a:spcPct val="90000"/>
        </a:lnSpc>
        <a:spcBef>
          <a:spcPct val="0"/>
        </a:spcBef>
        <a:spcAft>
          <a:spcPct val="0"/>
        </a:spcAft>
        <a:defRPr sz="2000" b="1">
          <a:solidFill>
            <a:schemeClr val="tx2"/>
          </a:solidFill>
          <a:latin typeface="+mj-lt"/>
          <a:ea typeface="+mj-ea"/>
          <a:cs typeface="+mj-cs"/>
        </a:defRPr>
      </a:lvl1pPr>
      <a:lvl2pPr algn="l" rtl="0" eaLnBrk="1" fontAlgn="base" hangingPunct="1">
        <a:lnSpc>
          <a:spcPct val="90000"/>
        </a:lnSpc>
        <a:spcBef>
          <a:spcPct val="0"/>
        </a:spcBef>
        <a:spcAft>
          <a:spcPct val="0"/>
        </a:spcAft>
        <a:defRPr sz="2000" b="1">
          <a:solidFill>
            <a:schemeClr val="tx2"/>
          </a:solidFill>
          <a:latin typeface="Calibri" pitchFamily="34" charset="0"/>
          <a:ea typeface="ＭＳ Ｐゴシック" pitchFamily="34" charset="-128"/>
        </a:defRPr>
      </a:lvl2pPr>
      <a:lvl3pPr algn="l" rtl="0" eaLnBrk="1" fontAlgn="base" hangingPunct="1">
        <a:lnSpc>
          <a:spcPct val="90000"/>
        </a:lnSpc>
        <a:spcBef>
          <a:spcPct val="0"/>
        </a:spcBef>
        <a:spcAft>
          <a:spcPct val="0"/>
        </a:spcAft>
        <a:defRPr sz="2000" b="1">
          <a:solidFill>
            <a:schemeClr val="tx2"/>
          </a:solidFill>
          <a:latin typeface="Calibri" pitchFamily="34" charset="0"/>
          <a:ea typeface="ＭＳ Ｐゴシック" pitchFamily="34" charset="-128"/>
        </a:defRPr>
      </a:lvl3pPr>
      <a:lvl4pPr algn="l" rtl="0" eaLnBrk="1" fontAlgn="base" hangingPunct="1">
        <a:lnSpc>
          <a:spcPct val="90000"/>
        </a:lnSpc>
        <a:spcBef>
          <a:spcPct val="0"/>
        </a:spcBef>
        <a:spcAft>
          <a:spcPct val="0"/>
        </a:spcAft>
        <a:defRPr sz="2000" b="1">
          <a:solidFill>
            <a:schemeClr val="tx2"/>
          </a:solidFill>
          <a:latin typeface="Calibri" pitchFamily="34" charset="0"/>
          <a:ea typeface="ＭＳ Ｐゴシック" pitchFamily="34" charset="-128"/>
        </a:defRPr>
      </a:lvl4pPr>
      <a:lvl5pPr algn="l" rtl="0" eaLnBrk="1" fontAlgn="base" hangingPunct="1">
        <a:lnSpc>
          <a:spcPct val="90000"/>
        </a:lnSpc>
        <a:spcBef>
          <a:spcPct val="0"/>
        </a:spcBef>
        <a:spcAft>
          <a:spcPct val="0"/>
        </a:spcAft>
        <a:defRPr sz="2000" b="1">
          <a:solidFill>
            <a:schemeClr val="tx2"/>
          </a:solidFill>
          <a:latin typeface="Calibri" pitchFamily="34" charset="0"/>
          <a:ea typeface="ＭＳ Ｐゴシック" pitchFamily="34" charset="-128"/>
        </a:defRPr>
      </a:lvl5pPr>
      <a:lvl6pPr marL="457200" algn="l" rtl="0" eaLnBrk="1" fontAlgn="base" hangingPunct="1">
        <a:lnSpc>
          <a:spcPct val="90000"/>
        </a:lnSpc>
        <a:spcBef>
          <a:spcPct val="0"/>
        </a:spcBef>
        <a:spcAft>
          <a:spcPct val="0"/>
        </a:spcAft>
        <a:defRPr sz="2000" b="1">
          <a:solidFill>
            <a:schemeClr val="tx2"/>
          </a:solidFill>
          <a:latin typeface="Arial" charset="0"/>
          <a:ea typeface="ＭＳ Ｐゴシック" pitchFamily="34" charset="-128"/>
        </a:defRPr>
      </a:lvl6pPr>
      <a:lvl7pPr marL="914400" algn="l" rtl="0" eaLnBrk="1" fontAlgn="base" hangingPunct="1">
        <a:lnSpc>
          <a:spcPct val="90000"/>
        </a:lnSpc>
        <a:spcBef>
          <a:spcPct val="0"/>
        </a:spcBef>
        <a:spcAft>
          <a:spcPct val="0"/>
        </a:spcAft>
        <a:defRPr sz="2000" b="1">
          <a:solidFill>
            <a:schemeClr val="tx2"/>
          </a:solidFill>
          <a:latin typeface="Arial" charset="0"/>
          <a:ea typeface="ＭＳ Ｐゴシック" pitchFamily="34" charset="-128"/>
        </a:defRPr>
      </a:lvl7pPr>
      <a:lvl8pPr marL="1371600" algn="l" rtl="0" eaLnBrk="1" fontAlgn="base" hangingPunct="1">
        <a:lnSpc>
          <a:spcPct val="90000"/>
        </a:lnSpc>
        <a:spcBef>
          <a:spcPct val="0"/>
        </a:spcBef>
        <a:spcAft>
          <a:spcPct val="0"/>
        </a:spcAft>
        <a:defRPr sz="2000" b="1">
          <a:solidFill>
            <a:schemeClr val="tx2"/>
          </a:solidFill>
          <a:latin typeface="Arial" charset="0"/>
          <a:ea typeface="ＭＳ Ｐゴシック" pitchFamily="34" charset="-128"/>
        </a:defRPr>
      </a:lvl8pPr>
      <a:lvl9pPr marL="1828800" algn="l" rtl="0" eaLnBrk="1" fontAlgn="base" hangingPunct="1">
        <a:lnSpc>
          <a:spcPct val="90000"/>
        </a:lnSpc>
        <a:spcBef>
          <a:spcPct val="0"/>
        </a:spcBef>
        <a:spcAft>
          <a:spcPct val="0"/>
        </a:spcAft>
        <a:defRPr sz="2000" b="1">
          <a:solidFill>
            <a:schemeClr val="tx2"/>
          </a:solidFill>
          <a:latin typeface="Arial" charset="0"/>
          <a:ea typeface="ＭＳ Ｐゴシック" pitchFamily="34" charset="-128"/>
        </a:defRPr>
      </a:lvl9pPr>
    </p:titleStyle>
    <p:bodyStyle>
      <a:lvl1pPr marL="177800" indent="-177800" algn="l" rtl="0" eaLnBrk="1" fontAlgn="base" hangingPunct="1">
        <a:lnSpc>
          <a:spcPct val="95000"/>
        </a:lnSpc>
        <a:spcBef>
          <a:spcPct val="25000"/>
        </a:spcBef>
        <a:spcAft>
          <a:spcPct val="25000"/>
        </a:spcAft>
        <a:buSzPct val="90000"/>
        <a:buFont typeface="Times" pitchFamily="18" charset="0"/>
        <a:buChar char="•"/>
        <a:defRPr b="1">
          <a:solidFill>
            <a:srgbClr val="000000"/>
          </a:solidFill>
          <a:latin typeface="+mn-lt"/>
          <a:ea typeface="+mn-ea"/>
          <a:cs typeface="+mn-cs"/>
        </a:defRPr>
      </a:lvl1pPr>
      <a:lvl2pPr marL="539750" indent="-182563" algn="l" rtl="0" eaLnBrk="1" fontAlgn="base" hangingPunct="1">
        <a:lnSpc>
          <a:spcPct val="95000"/>
        </a:lnSpc>
        <a:spcBef>
          <a:spcPct val="25000"/>
        </a:spcBef>
        <a:spcAft>
          <a:spcPct val="25000"/>
        </a:spcAft>
        <a:buSzPct val="80000"/>
        <a:buFont typeface="Arial" pitchFamily="34" charset="0"/>
        <a:buChar char="−"/>
        <a:defRPr b="1">
          <a:solidFill>
            <a:srgbClr val="000000"/>
          </a:solidFill>
          <a:latin typeface="+mn-lt"/>
          <a:ea typeface="+mn-ea"/>
        </a:defRPr>
      </a:lvl2pPr>
      <a:lvl3pPr marL="89535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3pPr>
      <a:lvl4pPr marL="1257300" indent="-18256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4pPr>
      <a:lvl5pPr marL="16129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5pPr>
      <a:lvl6pPr marL="20701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6pPr>
      <a:lvl7pPr marL="25273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7pPr>
      <a:lvl8pPr marL="29845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8pPr>
      <a:lvl9pPr marL="34417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788" y="274638"/>
            <a:ext cx="6299378" cy="83758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lide Number Placeholder 2"/>
          <p:cNvSpPr>
            <a:spLocks noGrp="1"/>
          </p:cNvSpPr>
          <p:nvPr>
            <p:ph type="sldNum" sz="quarter" idx="4"/>
          </p:nvPr>
        </p:nvSpPr>
        <p:spPr>
          <a:xfrm>
            <a:off x="6892239"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RSA Sans Light"/>
                <a:cs typeface="RSA Sans Light"/>
              </a:defRPr>
            </a:lvl1pPr>
          </a:lstStyle>
          <a:p>
            <a:fld id="{12457B79-0310-8A40-B359-B8A66DAB93A1}" type="slidenum">
              <a:rPr lang="en-US" smtClean="0"/>
              <a:pPr/>
              <a:t>‹#›</a:t>
            </a:fld>
            <a:endParaRPr lang="en-US" dirty="0"/>
          </a:p>
        </p:txBody>
      </p:sp>
    </p:spTree>
    <p:extLst>
      <p:ext uri="{BB962C8B-B14F-4D97-AF65-F5344CB8AC3E}">
        <p14:creationId xmlns:p14="http://schemas.microsoft.com/office/powerpoint/2010/main" val="859687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Lst>
  <p:transition spd="slow">
    <p:wipe dir="r"/>
  </p:transition>
  <p:timing>
    <p:tnLst>
      <p:par>
        <p:cTn id="1" dur="indefinite" restart="never" nodeType="tmRoot"/>
      </p:par>
    </p:tnLst>
  </p:timing>
  <p:txStyles>
    <p:titleStyle>
      <a:lvl1pPr algn="l" defTabSz="457200" rtl="0" eaLnBrk="1" latinLnBrk="0" hangingPunct="1">
        <a:lnSpc>
          <a:spcPct val="80000"/>
        </a:lnSpc>
        <a:spcBef>
          <a:spcPct val="0"/>
        </a:spcBef>
        <a:buNone/>
        <a:defRPr sz="2400" b="0" i="0" kern="1200">
          <a:solidFill>
            <a:schemeClr val="accent1"/>
          </a:solidFill>
          <a:latin typeface="RSA Sans Medium"/>
          <a:ea typeface="+mj-ea"/>
          <a:cs typeface="RSA Sans Medium"/>
        </a:defRPr>
      </a:lvl1pPr>
    </p:titleStyle>
    <p:body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4150" y="138113"/>
            <a:ext cx="8783638" cy="6381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4150" y="1128713"/>
            <a:ext cx="8783638" cy="4776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9" name="Line 5"/>
          <p:cNvSpPr>
            <a:spLocks noChangeShapeType="1"/>
          </p:cNvSpPr>
          <p:nvPr/>
        </p:nvSpPr>
        <p:spPr bwMode="auto">
          <a:xfrm>
            <a:off x="0" y="938213"/>
            <a:ext cx="9144000" cy="0"/>
          </a:xfrm>
          <a:prstGeom prst="line">
            <a:avLst/>
          </a:prstGeom>
          <a:noFill/>
          <a:ln w="15875">
            <a:solidFill>
              <a:schemeClr val="tx2"/>
            </a:solidFill>
            <a:round/>
            <a:headEnd/>
            <a:tailEnd/>
          </a:ln>
          <a:effectLst/>
        </p:spPr>
        <p:txBody>
          <a:bodyPr wrap="none" anchor="ctr"/>
          <a:lstStyle/>
          <a:p>
            <a:pPr fontAlgn="auto">
              <a:spcBef>
                <a:spcPts val="0"/>
              </a:spcBef>
              <a:spcAft>
                <a:spcPts val="0"/>
              </a:spcAft>
              <a:defRPr/>
            </a:pPr>
            <a:endParaRPr lang="en-GB">
              <a:latin typeface="+mn-lt"/>
            </a:endParaRPr>
          </a:p>
        </p:txBody>
      </p:sp>
      <p:grpSp>
        <p:nvGrpSpPr>
          <p:cNvPr id="1029" name="Group 10"/>
          <p:cNvGrpSpPr>
            <a:grpSpLocks/>
          </p:cNvGrpSpPr>
          <p:nvPr/>
        </p:nvGrpSpPr>
        <p:grpSpPr bwMode="auto">
          <a:xfrm>
            <a:off x="0" y="6197600"/>
            <a:ext cx="9144000" cy="660400"/>
            <a:chOff x="0" y="3728"/>
            <a:chExt cx="5760" cy="592"/>
          </a:xfrm>
        </p:grpSpPr>
        <p:sp>
          <p:nvSpPr>
            <p:cNvPr id="410635" name="Line 11"/>
            <p:cNvSpPr>
              <a:spLocks noChangeShapeType="1"/>
            </p:cNvSpPr>
            <p:nvPr userDrawn="1"/>
          </p:nvSpPr>
          <p:spPr bwMode="auto">
            <a:xfrm>
              <a:off x="0" y="3732"/>
              <a:ext cx="5760" cy="0"/>
            </a:xfrm>
            <a:prstGeom prst="line">
              <a:avLst/>
            </a:prstGeom>
            <a:noFill/>
            <a:ln w="6350">
              <a:solidFill>
                <a:schemeClr val="tx1"/>
              </a:solidFill>
              <a:round/>
              <a:headEnd/>
              <a:tailEnd/>
            </a:ln>
            <a:effectLst/>
          </p:spPr>
          <p:txBody>
            <a:bodyPr lIns="0" tIns="0" rIns="0" bIns="0"/>
            <a:lstStyle/>
            <a:p>
              <a:pPr fontAlgn="auto">
                <a:spcBef>
                  <a:spcPts val="0"/>
                </a:spcBef>
                <a:spcAft>
                  <a:spcPts val="0"/>
                </a:spcAft>
                <a:defRPr/>
              </a:pPr>
              <a:endParaRPr lang="en-GB">
                <a:latin typeface="+mn-lt"/>
              </a:endParaRPr>
            </a:p>
          </p:txBody>
        </p:sp>
        <p:sp>
          <p:nvSpPr>
            <p:cNvPr id="410636" name="Rectangle 12"/>
            <p:cNvSpPr>
              <a:spLocks noChangeArrowheads="1"/>
            </p:cNvSpPr>
            <p:nvPr userDrawn="1"/>
          </p:nvSpPr>
          <p:spPr bwMode="hidden">
            <a:xfrm>
              <a:off x="0" y="3728"/>
              <a:ext cx="5760" cy="592"/>
            </a:xfrm>
            <a:prstGeom prst="rect">
              <a:avLst/>
            </a:prstGeom>
            <a:solidFill>
              <a:srgbClr val="5A2D7F"/>
            </a:solidFill>
            <a:ln w="6350" algn="ctr">
              <a:noFill/>
              <a:miter lim="800000"/>
              <a:headEnd/>
              <a:tailEnd/>
            </a:ln>
            <a:effectLst/>
          </p:spPr>
          <p:txBody>
            <a:bodyPr wrap="none" lIns="0" tIns="0" rIns="0" bIns="0" anchor="ctr"/>
            <a:lstStyle/>
            <a:p>
              <a:pPr fontAlgn="auto">
                <a:spcBef>
                  <a:spcPct val="25000"/>
                </a:spcBef>
                <a:spcAft>
                  <a:spcPct val="25000"/>
                </a:spcAft>
                <a:buClr>
                  <a:schemeClr val="tx2"/>
                </a:buClr>
                <a:buFont typeface="Wingdings" pitchFamily="2" charset="2"/>
                <a:buNone/>
                <a:defRPr/>
              </a:pPr>
              <a:endParaRPr lang="en-GB" sz="1400">
                <a:latin typeface="+mn-lt"/>
              </a:endParaRPr>
            </a:p>
          </p:txBody>
        </p:sp>
      </p:grpSp>
      <p:grpSp>
        <p:nvGrpSpPr>
          <p:cNvPr id="1030" name="Group 24"/>
          <p:cNvGrpSpPr>
            <a:grpSpLocks/>
          </p:cNvGrpSpPr>
          <p:nvPr/>
        </p:nvGrpSpPr>
        <p:grpSpPr bwMode="auto">
          <a:xfrm>
            <a:off x="8096250" y="6237288"/>
            <a:ext cx="955675" cy="587375"/>
            <a:chOff x="4982" y="3929"/>
            <a:chExt cx="602" cy="370"/>
          </a:xfrm>
        </p:grpSpPr>
        <p:pic>
          <p:nvPicPr>
            <p:cNvPr id="1032" name="Picture 14" descr="RSA-RGB-POS grey"/>
            <p:cNvPicPr>
              <a:picLocks noChangeAspect="1" noChangeArrowheads="1"/>
            </p:cNvPicPr>
            <p:nvPr userDrawn="1"/>
          </p:nvPicPr>
          <p:blipFill>
            <a:blip r:embed="rId13" cstate="print"/>
            <a:srcRect l="10124" t="15335" r="11136" b="14519"/>
            <a:stretch>
              <a:fillRect/>
            </a:stretch>
          </p:blipFill>
          <p:spPr bwMode="auto">
            <a:xfrm>
              <a:off x="4982" y="3929"/>
              <a:ext cx="602" cy="370"/>
            </a:xfrm>
            <a:prstGeom prst="rect">
              <a:avLst/>
            </a:prstGeom>
            <a:noFill/>
            <a:ln w="9525">
              <a:noFill/>
              <a:miter lim="800000"/>
              <a:headEnd/>
              <a:tailEnd/>
            </a:ln>
          </p:spPr>
        </p:pic>
        <p:pic>
          <p:nvPicPr>
            <p:cNvPr id="1033" name="Picture 15" descr="RSA-RGB-NEG"/>
            <p:cNvPicPr>
              <a:picLocks noChangeAspect="1" noChangeArrowheads="1"/>
            </p:cNvPicPr>
            <p:nvPr userDrawn="1"/>
          </p:nvPicPr>
          <p:blipFill>
            <a:blip r:embed="rId14" cstate="print"/>
            <a:srcRect l="10135" t="15359" r="11037" b="14378"/>
            <a:stretch>
              <a:fillRect/>
            </a:stretch>
          </p:blipFill>
          <p:spPr bwMode="hidden">
            <a:xfrm>
              <a:off x="4982" y="3929"/>
              <a:ext cx="602" cy="370"/>
            </a:xfrm>
            <a:prstGeom prst="rect">
              <a:avLst/>
            </a:prstGeom>
            <a:solidFill>
              <a:srgbClr val="5A2D7F"/>
            </a:solidFill>
            <a:ln w="9525">
              <a:noFill/>
              <a:miter lim="800000"/>
              <a:headEnd/>
              <a:tailEnd/>
            </a:ln>
          </p:spPr>
        </p:pic>
      </p:grpSp>
      <p:sp>
        <p:nvSpPr>
          <p:cNvPr id="410640" name="Rectangle 16"/>
          <p:cNvSpPr>
            <a:spLocks noGrp="1" noChangeArrowheads="1"/>
          </p:cNvSpPr>
          <p:nvPr>
            <p:ph type="ftr" sz="quarter" idx="3"/>
          </p:nvPr>
        </p:nvSpPr>
        <p:spPr bwMode="auto">
          <a:xfrm>
            <a:off x="184150" y="6621463"/>
            <a:ext cx="6097588" cy="1381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fontAlgn="auto" hangingPunct="1">
              <a:lnSpc>
                <a:spcPct val="100000"/>
              </a:lnSpc>
              <a:spcBef>
                <a:spcPts val="0"/>
              </a:spcBef>
              <a:spcAft>
                <a:spcPts val="0"/>
              </a:spcAft>
              <a:defRPr sz="800" b="1">
                <a:solidFill>
                  <a:srgbClr val="FFFFFF"/>
                </a:solidFill>
                <a:latin typeface="+mn-lt"/>
                <a:cs typeface="Arial"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p:wipe dir="r"/>
  </p:transition>
  <p:txStyles>
    <p:titleStyle>
      <a:lvl1pPr algn="l" rtl="0" eaLnBrk="1" fontAlgn="base" hangingPunct="1">
        <a:lnSpc>
          <a:spcPct val="90000"/>
        </a:lnSpc>
        <a:spcBef>
          <a:spcPct val="0"/>
        </a:spcBef>
        <a:spcAft>
          <a:spcPct val="0"/>
        </a:spcAft>
        <a:defRPr sz="2000" b="1">
          <a:solidFill>
            <a:schemeClr val="tx2"/>
          </a:solidFill>
          <a:latin typeface="+mj-lt"/>
          <a:ea typeface="+mj-ea"/>
          <a:cs typeface="+mj-cs"/>
        </a:defRPr>
      </a:lvl1pPr>
      <a:lvl2pPr algn="l" rtl="0" eaLnBrk="1" fontAlgn="base" hangingPunct="1">
        <a:lnSpc>
          <a:spcPct val="90000"/>
        </a:lnSpc>
        <a:spcBef>
          <a:spcPct val="0"/>
        </a:spcBef>
        <a:spcAft>
          <a:spcPct val="0"/>
        </a:spcAft>
        <a:defRPr sz="2000" b="1">
          <a:solidFill>
            <a:schemeClr val="tx2"/>
          </a:solidFill>
          <a:latin typeface="Calibri" pitchFamily="34" charset="0"/>
          <a:ea typeface="ＭＳ Ｐゴシック" pitchFamily="34" charset="-128"/>
        </a:defRPr>
      </a:lvl2pPr>
      <a:lvl3pPr algn="l" rtl="0" eaLnBrk="1" fontAlgn="base" hangingPunct="1">
        <a:lnSpc>
          <a:spcPct val="90000"/>
        </a:lnSpc>
        <a:spcBef>
          <a:spcPct val="0"/>
        </a:spcBef>
        <a:spcAft>
          <a:spcPct val="0"/>
        </a:spcAft>
        <a:defRPr sz="2000" b="1">
          <a:solidFill>
            <a:schemeClr val="tx2"/>
          </a:solidFill>
          <a:latin typeface="Calibri" pitchFamily="34" charset="0"/>
          <a:ea typeface="ＭＳ Ｐゴシック" pitchFamily="34" charset="-128"/>
        </a:defRPr>
      </a:lvl3pPr>
      <a:lvl4pPr algn="l" rtl="0" eaLnBrk="1" fontAlgn="base" hangingPunct="1">
        <a:lnSpc>
          <a:spcPct val="90000"/>
        </a:lnSpc>
        <a:spcBef>
          <a:spcPct val="0"/>
        </a:spcBef>
        <a:spcAft>
          <a:spcPct val="0"/>
        </a:spcAft>
        <a:defRPr sz="2000" b="1">
          <a:solidFill>
            <a:schemeClr val="tx2"/>
          </a:solidFill>
          <a:latin typeface="Calibri" pitchFamily="34" charset="0"/>
          <a:ea typeface="ＭＳ Ｐゴシック" pitchFamily="34" charset="-128"/>
        </a:defRPr>
      </a:lvl4pPr>
      <a:lvl5pPr algn="l" rtl="0" eaLnBrk="1" fontAlgn="base" hangingPunct="1">
        <a:lnSpc>
          <a:spcPct val="90000"/>
        </a:lnSpc>
        <a:spcBef>
          <a:spcPct val="0"/>
        </a:spcBef>
        <a:spcAft>
          <a:spcPct val="0"/>
        </a:spcAft>
        <a:defRPr sz="2000" b="1">
          <a:solidFill>
            <a:schemeClr val="tx2"/>
          </a:solidFill>
          <a:latin typeface="Calibri" pitchFamily="34" charset="0"/>
          <a:ea typeface="ＭＳ Ｐゴシック" pitchFamily="34" charset="-128"/>
        </a:defRPr>
      </a:lvl5pPr>
      <a:lvl6pPr marL="457200" algn="l" rtl="0" eaLnBrk="1" fontAlgn="base" hangingPunct="1">
        <a:lnSpc>
          <a:spcPct val="90000"/>
        </a:lnSpc>
        <a:spcBef>
          <a:spcPct val="0"/>
        </a:spcBef>
        <a:spcAft>
          <a:spcPct val="0"/>
        </a:spcAft>
        <a:defRPr sz="2000" b="1">
          <a:solidFill>
            <a:schemeClr val="tx2"/>
          </a:solidFill>
          <a:latin typeface="Arial" charset="0"/>
          <a:ea typeface="ＭＳ Ｐゴシック" pitchFamily="34" charset="-128"/>
        </a:defRPr>
      </a:lvl6pPr>
      <a:lvl7pPr marL="914400" algn="l" rtl="0" eaLnBrk="1" fontAlgn="base" hangingPunct="1">
        <a:lnSpc>
          <a:spcPct val="90000"/>
        </a:lnSpc>
        <a:spcBef>
          <a:spcPct val="0"/>
        </a:spcBef>
        <a:spcAft>
          <a:spcPct val="0"/>
        </a:spcAft>
        <a:defRPr sz="2000" b="1">
          <a:solidFill>
            <a:schemeClr val="tx2"/>
          </a:solidFill>
          <a:latin typeface="Arial" charset="0"/>
          <a:ea typeface="ＭＳ Ｐゴシック" pitchFamily="34" charset="-128"/>
        </a:defRPr>
      </a:lvl7pPr>
      <a:lvl8pPr marL="1371600" algn="l" rtl="0" eaLnBrk="1" fontAlgn="base" hangingPunct="1">
        <a:lnSpc>
          <a:spcPct val="90000"/>
        </a:lnSpc>
        <a:spcBef>
          <a:spcPct val="0"/>
        </a:spcBef>
        <a:spcAft>
          <a:spcPct val="0"/>
        </a:spcAft>
        <a:defRPr sz="2000" b="1">
          <a:solidFill>
            <a:schemeClr val="tx2"/>
          </a:solidFill>
          <a:latin typeface="Arial" charset="0"/>
          <a:ea typeface="ＭＳ Ｐゴシック" pitchFamily="34" charset="-128"/>
        </a:defRPr>
      </a:lvl8pPr>
      <a:lvl9pPr marL="1828800" algn="l" rtl="0" eaLnBrk="1" fontAlgn="base" hangingPunct="1">
        <a:lnSpc>
          <a:spcPct val="90000"/>
        </a:lnSpc>
        <a:spcBef>
          <a:spcPct val="0"/>
        </a:spcBef>
        <a:spcAft>
          <a:spcPct val="0"/>
        </a:spcAft>
        <a:defRPr sz="2000" b="1">
          <a:solidFill>
            <a:schemeClr val="tx2"/>
          </a:solidFill>
          <a:latin typeface="Arial" charset="0"/>
          <a:ea typeface="ＭＳ Ｐゴシック" pitchFamily="34" charset="-128"/>
        </a:defRPr>
      </a:lvl9pPr>
    </p:titleStyle>
    <p:bodyStyle>
      <a:lvl1pPr marL="177800" indent="-177800" algn="l" rtl="0" eaLnBrk="1" fontAlgn="base" hangingPunct="1">
        <a:lnSpc>
          <a:spcPct val="95000"/>
        </a:lnSpc>
        <a:spcBef>
          <a:spcPct val="25000"/>
        </a:spcBef>
        <a:spcAft>
          <a:spcPct val="25000"/>
        </a:spcAft>
        <a:buSzPct val="90000"/>
        <a:buFont typeface="Times" pitchFamily="18" charset="0"/>
        <a:buChar char="•"/>
        <a:defRPr b="1">
          <a:solidFill>
            <a:srgbClr val="000000"/>
          </a:solidFill>
          <a:latin typeface="+mn-lt"/>
          <a:ea typeface="+mn-ea"/>
          <a:cs typeface="+mn-cs"/>
        </a:defRPr>
      </a:lvl1pPr>
      <a:lvl2pPr marL="539750" indent="-182563" algn="l" rtl="0" eaLnBrk="1" fontAlgn="base" hangingPunct="1">
        <a:lnSpc>
          <a:spcPct val="95000"/>
        </a:lnSpc>
        <a:spcBef>
          <a:spcPct val="25000"/>
        </a:spcBef>
        <a:spcAft>
          <a:spcPct val="25000"/>
        </a:spcAft>
        <a:buSzPct val="80000"/>
        <a:buFont typeface="Arial" charset="0"/>
        <a:buChar char="−"/>
        <a:defRPr b="1">
          <a:solidFill>
            <a:srgbClr val="000000"/>
          </a:solidFill>
          <a:latin typeface="+mn-lt"/>
          <a:ea typeface="+mn-ea"/>
        </a:defRPr>
      </a:lvl2pPr>
      <a:lvl3pPr marL="89535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3pPr>
      <a:lvl4pPr marL="1257300" indent="-18256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4pPr>
      <a:lvl5pPr marL="16129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5pPr>
      <a:lvl6pPr marL="20701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6pPr>
      <a:lvl7pPr marL="25273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7pPr>
      <a:lvl8pPr marL="29845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8pPr>
      <a:lvl9pPr marL="34417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84150" y="138113"/>
            <a:ext cx="8783638" cy="6381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184150" y="1128713"/>
            <a:ext cx="8783638" cy="47767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9" name="Line 5"/>
          <p:cNvSpPr>
            <a:spLocks noChangeShapeType="1"/>
          </p:cNvSpPr>
          <p:nvPr/>
        </p:nvSpPr>
        <p:spPr bwMode="auto">
          <a:xfrm>
            <a:off x="0" y="938213"/>
            <a:ext cx="9144000" cy="0"/>
          </a:xfrm>
          <a:prstGeom prst="line">
            <a:avLst/>
          </a:prstGeom>
          <a:noFill/>
          <a:ln w="15875">
            <a:solidFill>
              <a:schemeClr val="tx2"/>
            </a:solidFill>
            <a:round/>
            <a:headEnd/>
            <a:tailEnd/>
          </a:ln>
          <a:effectLst/>
        </p:spPr>
        <p:txBody>
          <a:bodyPr wrap="none" anchor="ctr"/>
          <a:lstStyle/>
          <a:p>
            <a:pPr>
              <a:defRPr/>
            </a:pPr>
            <a:endParaRPr lang="en-GB"/>
          </a:p>
        </p:txBody>
      </p:sp>
      <p:grpSp>
        <p:nvGrpSpPr>
          <p:cNvPr id="2" name="Group 10"/>
          <p:cNvGrpSpPr>
            <a:grpSpLocks/>
          </p:cNvGrpSpPr>
          <p:nvPr/>
        </p:nvGrpSpPr>
        <p:grpSpPr bwMode="auto">
          <a:xfrm>
            <a:off x="0" y="6197600"/>
            <a:ext cx="9144000" cy="660400"/>
            <a:chOff x="0" y="3728"/>
            <a:chExt cx="5760" cy="592"/>
          </a:xfrm>
        </p:grpSpPr>
        <p:sp>
          <p:nvSpPr>
            <p:cNvPr id="410635" name="Line 11"/>
            <p:cNvSpPr>
              <a:spLocks noChangeShapeType="1"/>
            </p:cNvSpPr>
            <p:nvPr userDrawn="1"/>
          </p:nvSpPr>
          <p:spPr bwMode="auto">
            <a:xfrm>
              <a:off x="0" y="3732"/>
              <a:ext cx="5760" cy="0"/>
            </a:xfrm>
            <a:prstGeom prst="line">
              <a:avLst/>
            </a:prstGeom>
            <a:noFill/>
            <a:ln w="6350">
              <a:solidFill>
                <a:schemeClr val="tx1"/>
              </a:solidFill>
              <a:round/>
              <a:headEnd/>
              <a:tailEnd/>
            </a:ln>
            <a:effectLst/>
          </p:spPr>
          <p:txBody>
            <a:bodyPr lIns="0" tIns="0" rIns="0" bIns="0"/>
            <a:lstStyle/>
            <a:p>
              <a:pPr>
                <a:defRPr/>
              </a:pPr>
              <a:endParaRPr lang="en-GB"/>
            </a:p>
          </p:txBody>
        </p:sp>
        <p:sp>
          <p:nvSpPr>
            <p:cNvPr id="410636" name="Rectangle 12"/>
            <p:cNvSpPr>
              <a:spLocks noChangeArrowheads="1"/>
            </p:cNvSpPr>
            <p:nvPr userDrawn="1"/>
          </p:nvSpPr>
          <p:spPr bwMode="hidden">
            <a:xfrm>
              <a:off x="0" y="3728"/>
              <a:ext cx="5760" cy="592"/>
            </a:xfrm>
            <a:prstGeom prst="rect">
              <a:avLst/>
            </a:prstGeom>
            <a:solidFill>
              <a:srgbClr val="5A2D7F"/>
            </a:solidFill>
            <a:ln w="6350" algn="ctr">
              <a:noFill/>
              <a:miter lim="800000"/>
              <a:headEnd/>
              <a:tailEnd/>
            </a:ln>
            <a:effectLst/>
          </p:spPr>
          <p:txBody>
            <a:bodyPr wrap="none" lIns="0" tIns="0" rIns="0" bIns="0" anchor="ctr"/>
            <a:lstStyle/>
            <a:p>
              <a:pPr eaLnBrk="1" hangingPunct="1">
                <a:spcBef>
                  <a:spcPct val="25000"/>
                </a:spcBef>
                <a:spcAft>
                  <a:spcPct val="25000"/>
                </a:spcAft>
                <a:buClr>
                  <a:schemeClr val="tx2"/>
                </a:buClr>
                <a:buFont typeface="Wingdings" pitchFamily="2" charset="2"/>
                <a:buNone/>
                <a:defRPr/>
              </a:pPr>
              <a:endParaRPr lang="en-GB" sz="1400"/>
            </a:p>
          </p:txBody>
        </p:sp>
      </p:grpSp>
      <p:grpSp>
        <p:nvGrpSpPr>
          <p:cNvPr id="3" name="Group 24"/>
          <p:cNvGrpSpPr>
            <a:grpSpLocks/>
          </p:cNvGrpSpPr>
          <p:nvPr/>
        </p:nvGrpSpPr>
        <p:grpSpPr bwMode="auto">
          <a:xfrm>
            <a:off x="8096250" y="6237288"/>
            <a:ext cx="955675" cy="587375"/>
            <a:chOff x="4982" y="3929"/>
            <a:chExt cx="602" cy="370"/>
          </a:xfrm>
        </p:grpSpPr>
        <p:pic>
          <p:nvPicPr>
            <p:cNvPr id="5128" name="Picture 14" descr="RSA-RGB-POS grey"/>
            <p:cNvPicPr>
              <a:picLocks noChangeAspect="1" noChangeArrowheads="1"/>
            </p:cNvPicPr>
            <p:nvPr userDrawn="1"/>
          </p:nvPicPr>
          <p:blipFill>
            <a:blip r:embed="rId13" cstate="print"/>
            <a:srcRect l="10124" t="15335" r="11136" b="14519"/>
            <a:stretch>
              <a:fillRect/>
            </a:stretch>
          </p:blipFill>
          <p:spPr bwMode="auto">
            <a:xfrm>
              <a:off x="4982" y="3929"/>
              <a:ext cx="602" cy="370"/>
            </a:xfrm>
            <a:prstGeom prst="rect">
              <a:avLst/>
            </a:prstGeom>
            <a:noFill/>
            <a:ln w="9525">
              <a:noFill/>
              <a:miter lim="800000"/>
              <a:headEnd/>
              <a:tailEnd/>
            </a:ln>
          </p:spPr>
        </p:pic>
        <p:pic>
          <p:nvPicPr>
            <p:cNvPr id="5129" name="Picture 15" descr="RSA-RGB-NEG"/>
            <p:cNvPicPr>
              <a:picLocks noChangeAspect="1" noChangeArrowheads="1"/>
            </p:cNvPicPr>
            <p:nvPr userDrawn="1"/>
          </p:nvPicPr>
          <p:blipFill>
            <a:blip r:embed="rId14" cstate="print"/>
            <a:srcRect l="10135" t="15359" r="11037" b="14378"/>
            <a:stretch>
              <a:fillRect/>
            </a:stretch>
          </p:blipFill>
          <p:spPr bwMode="hidden">
            <a:xfrm>
              <a:off x="4982" y="3929"/>
              <a:ext cx="602" cy="370"/>
            </a:xfrm>
            <a:prstGeom prst="rect">
              <a:avLst/>
            </a:prstGeom>
            <a:solidFill>
              <a:srgbClr val="5A2D7F"/>
            </a:solidFill>
            <a:ln w="9525">
              <a:noFill/>
              <a:miter lim="800000"/>
              <a:headEnd/>
              <a:tailEnd/>
            </a:ln>
          </p:spPr>
        </p:pic>
      </p:grpSp>
      <p:sp>
        <p:nvSpPr>
          <p:cNvPr id="410640" name="Rectangle 16"/>
          <p:cNvSpPr>
            <a:spLocks noGrp="1" noChangeArrowheads="1"/>
          </p:cNvSpPr>
          <p:nvPr>
            <p:ph type="ftr" sz="quarter" idx="3"/>
          </p:nvPr>
        </p:nvSpPr>
        <p:spPr bwMode="auto">
          <a:xfrm>
            <a:off x="184150" y="6621463"/>
            <a:ext cx="6097588" cy="1381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lnSpc>
                <a:spcPct val="100000"/>
              </a:lnSpc>
              <a:defRPr sz="800" b="1">
                <a:solidFill>
                  <a:srgbClr val="FFFFFF"/>
                </a:solidFill>
                <a:cs typeface="Arial" charset="0"/>
              </a:defRPr>
            </a:lvl1pPr>
          </a:lstStyle>
          <a:p>
            <a:endParaRPr lang="en-GB"/>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spd="slow">
    <p:wipe dir="r"/>
  </p:transition>
  <p:txStyles>
    <p:titleStyle>
      <a:lvl1pPr algn="l" rtl="0" eaLnBrk="1" fontAlgn="base" hangingPunct="1">
        <a:lnSpc>
          <a:spcPct val="90000"/>
        </a:lnSpc>
        <a:spcBef>
          <a:spcPct val="0"/>
        </a:spcBef>
        <a:spcAft>
          <a:spcPct val="0"/>
        </a:spcAft>
        <a:defRPr sz="2000" b="1">
          <a:solidFill>
            <a:schemeClr val="tx2"/>
          </a:solidFill>
          <a:latin typeface="+mj-lt"/>
          <a:ea typeface="+mj-ea"/>
          <a:cs typeface="+mj-cs"/>
        </a:defRPr>
      </a:lvl1pPr>
      <a:lvl2pPr algn="l" rtl="0" eaLnBrk="1" fontAlgn="base" hangingPunct="1">
        <a:lnSpc>
          <a:spcPct val="90000"/>
        </a:lnSpc>
        <a:spcBef>
          <a:spcPct val="0"/>
        </a:spcBef>
        <a:spcAft>
          <a:spcPct val="0"/>
        </a:spcAft>
        <a:defRPr sz="2000" b="1">
          <a:solidFill>
            <a:schemeClr val="tx2"/>
          </a:solidFill>
          <a:latin typeface="Calibri" pitchFamily="34" charset="0"/>
          <a:ea typeface="ＭＳ Ｐゴシック" pitchFamily="34" charset="-128"/>
        </a:defRPr>
      </a:lvl2pPr>
      <a:lvl3pPr algn="l" rtl="0" eaLnBrk="1" fontAlgn="base" hangingPunct="1">
        <a:lnSpc>
          <a:spcPct val="90000"/>
        </a:lnSpc>
        <a:spcBef>
          <a:spcPct val="0"/>
        </a:spcBef>
        <a:spcAft>
          <a:spcPct val="0"/>
        </a:spcAft>
        <a:defRPr sz="2000" b="1">
          <a:solidFill>
            <a:schemeClr val="tx2"/>
          </a:solidFill>
          <a:latin typeface="Calibri" pitchFamily="34" charset="0"/>
          <a:ea typeface="ＭＳ Ｐゴシック" pitchFamily="34" charset="-128"/>
        </a:defRPr>
      </a:lvl3pPr>
      <a:lvl4pPr algn="l" rtl="0" eaLnBrk="1" fontAlgn="base" hangingPunct="1">
        <a:lnSpc>
          <a:spcPct val="90000"/>
        </a:lnSpc>
        <a:spcBef>
          <a:spcPct val="0"/>
        </a:spcBef>
        <a:spcAft>
          <a:spcPct val="0"/>
        </a:spcAft>
        <a:defRPr sz="2000" b="1">
          <a:solidFill>
            <a:schemeClr val="tx2"/>
          </a:solidFill>
          <a:latin typeface="Calibri" pitchFamily="34" charset="0"/>
          <a:ea typeface="ＭＳ Ｐゴシック" pitchFamily="34" charset="-128"/>
        </a:defRPr>
      </a:lvl4pPr>
      <a:lvl5pPr algn="l" rtl="0" eaLnBrk="1" fontAlgn="base" hangingPunct="1">
        <a:lnSpc>
          <a:spcPct val="90000"/>
        </a:lnSpc>
        <a:spcBef>
          <a:spcPct val="0"/>
        </a:spcBef>
        <a:spcAft>
          <a:spcPct val="0"/>
        </a:spcAft>
        <a:defRPr sz="2000" b="1">
          <a:solidFill>
            <a:schemeClr val="tx2"/>
          </a:solidFill>
          <a:latin typeface="Calibri" pitchFamily="34" charset="0"/>
          <a:ea typeface="ＭＳ Ｐゴシック" pitchFamily="34" charset="-128"/>
        </a:defRPr>
      </a:lvl5pPr>
      <a:lvl6pPr marL="457200" algn="l" rtl="0" eaLnBrk="1" fontAlgn="base" hangingPunct="1">
        <a:lnSpc>
          <a:spcPct val="90000"/>
        </a:lnSpc>
        <a:spcBef>
          <a:spcPct val="0"/>
        </a:spcBef>
        <a:spcAft>
          <a:spcPct val="0"/>
        </a:spcAft>
        <a:defRPr sz="2000" b="1">
          <a:solidFill>
            <a:schemeClr val="tx2"/>
          </a:solidFill>
          <a:latin typeface="Arial" charset="0"/>
          <a:ea typeface="ＭＳ Ｐゴシック" pitchFamily="34" charset="-128"/>
        </a:defRPr>
      </a:lvl6pPr>
      <a:lvl7pPr marL="914400" algn="l" rtl="0" eaLnBrk="1" fontAlgn="base" hangingPunct="1">
        <a:lnSpc>
          <a:spcPct val="90000"/>
        </a:lnSpc>
        <a:spcBef>
          <a:spcPct val="0"/>
        </a:spcBef>
        <a:spcAft>
          <a:spcPct val="0"/>
        </a:spcAft>
        <a:defRPr sz="2000" b="1">
          <a:solidFill>
            <a:schemeClr val="tx2"/>
          </a:solidFill>
          <a:latin typeface="Arial" charset="0"/>
          <a:ea typeface="ＭＳ Ｐゴシック" pitchFamily="34" charset="-128"/>
        </a:defRPr>
      </a:lvl7pPr>
      <a:lvl8pPr marL="1371600" algn="l" rtl="0" eaLnBrk="1" fontAlgn="base" hangingPunct="1">
        <a:lnSpc>
          <a:spcPct val="90000"/>
        </a:lnSpc>
        <a:spcBef>
          <a:spcPct val="0"/>
        </a:spcBef>
        <a:spcAft>
          <a:spcPct val="0"/>
        </a:spcAft>
        <a:defRPr sz="2000" b="1">
          <a:solidFill>
            <a:schemeClr val="tx2"/>
          </a:solidFill>
          <a:latin typeface="Arial" charset="0"/>
          <a:ea typeface="ＭＳ Ｐゴシック" pitchFamily="34" charset="-128"/>
        </a:defRPr>
      </a:lvl8pPr>
      <a:lvl9pPr marL="1828800" algn="l" rtl="0" eaLnBrk="1" fontAlgn="base" hangingPunct="1">
        <a:lnSpc>
          <a:spcPct val="90000"/>
        </a:lnSpc>
        <a:spcBef>
          <a:spcPct val="0"/>
        </a:spcBef>
        <a:spcAft>
          <a:spcPct val="0"/>
        </a:spcAft>
        <a:defRPr sz="2000" b="1">
          <a:solidFill>
            <a:schemeClr val="tx2"/>
          </a:solidFill>
          <a:latin typeface="Arial" charset="0"/>
          <a:ea typeface="ＭＳ Ｐゴシック" pitchFamily="34" charset="-128"/>
        </a:defRPr>
      </a:lvl9pPr>
    </p:titleStyle>
    <p:bodyStyle>
      <a:lvl1pPr marL="177800" indent="-177800" algn="l" rtl="0" eaLnBrk="1" fontAlgn="base" hangingPunct="1">
        <a:lnSpc>
          <a:spcPct val="95000"/>
        </a:lnSpc>
        <a:spcBef>
          <a:spcPct val="25000"/>
        </a:spcBef>
        <a:spcAft>
          <a:spcPct val="25000"/>
        </a:spcAft>
        <a:buSzPct val="90000"/>
        <a:buFont typeface="Times" pitchFamily="18" charset="0"/>
        <a:buChar char="•"/>
        <a:defRPr b="1">
          <a:solidFill>
            <a:srgbClr val="000000"/>
          </a:solidFill>
          <a:latin typeface="+mn-lt"/>
          <a:ea typeface="+mn-ea"/>
          <a:cs typeface="+mn-cs"/>
        </a:defRPr>
      </a:lvl1pPr>
      <a:lvl2pPr marL="539750" indent="-182563" algn="l" rtl="0" eaLnBrk="1" fontAlgn="base" hangingPunct="1">
        <a:lnSpc>
          <a:spcPct val="95000"/>
        </a:lnSpc>
        <a:spcBef>
          <a:spcPct val="25000"/>
        </a:spcBef>
        <a:spcAft>
          <a:spcPct val="25000"/>
        </a:spcAft>
        <a:buSzPct val="80000"/>
        <a:buFont typeface="Arial" pitchFamily="34" charset="0"/>
        <a:buChar char="−"/>
        <a:defRPr b="1">
          <a:solidFill>
            <a:srgbClr val="000000"/>
          </a:solidFill>
          <a:latin typeface="+mn-lt"/>
          <a:ea typeface="+mn-ea"/>
        </a:defRPr>
      </a:lvl2pPr>
      <a:lvl3pPr marL="89535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3pPr>
      <a:lvl4pPr marL="1257300" indent="-18256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4pPr>
      <a:lvl5pPr marL="16129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5pPr>
      <a:lvl6pPr marL="20701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6pPr>
      <a:lvl7pPr marL="25273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7pPr>
      <a:lvl8pPr marL="29845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8pPr>
      <a:lvl9pPr marL="3441700" indent="-176213" algn="l" rtl="0" eaLnBrk="1" fontAlgn="base" hangingPunct="1">
        <a:lnSpc>
          <a:spcPct val="95000"/>
        </a:lnSpc>
        <a:spcBef>
          <a:spcPct val="25000"/>
        </a:spcBef>
        <a:spcAft>
          <a:spcPct val="25000"/>
        </a:spcAft>
        <a:buSzPct val="80000"/>
        <a:buFont typeface="Times" pitchFamily="18" charset="0"/>
        <a:buChar char="•"/>
        <a:defRPr b="1">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Autofit/>
          </a:bodyPr>
          <a:lstStyle/>
          <a:p>
            <a:pPr eaLnBrk="1" hangingPunct="1"/>
            <a:r>
              <a:rPr lang="en-GB" sz="4800" dirty="0" smtClean="0">
                <a:solidFill>
                  <a:schemeClr val="accent3"/>
                </a:solidFill>
              </a:rPr>
              <a:t>Work Equipment &amp; Machinery</a:t>
            </a: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sz="4000" smtClean="0"/>
              <a:t>Circular saw – small one</a:t>
            </a:r>
          </a:p>
        </p:txBody>
      </p:sp>
      <p:pic>
        <p:nvPicPr>
          <p:cNvPr id="34819" name="Picture 7"/>
          <p:cNvPicPr>
            <a:picLocks noGrp="1" noChangeAspect="1" noChangeArrowheads="1"/>
          </p:cNvPicPr>
          <p:nvPr>
            <p:ph idx="1"/>
          </p:nvPr>
        </p:nvPicPr>
        <p:blipFill>
          <a:blip r:embed="rId2"/>
          <a:stretch>
            <a:fillRect/>
          </a:stretch>
        </p:blipFill>
        <p:spPr>
          <a:xfrm>
            <a:off x="827585" y="908720"/>
            <a:ext cx="7229448" cy="5417079"/>
          </a:xfrm>
        </p:spPr>
      </p:pic>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sz="4000" smtClean="0"/>
              <a:t>Circular saw – big one!</a:t>
            </a:r>
          </a:p>
        </p:txBody>
      </p:sp>
      <p:pic>
        <p:nvPicPr>
          <p:cNvPr id="35843" name="Content Placeholder 3" descr="C:\Documents and Settings\F26460\My Documents\My Pictures\Llehwedd slate quarry\large saw in operation.JPG"/>
          <p:cNvPicPr>
            <a:picLocks noGrp="1"/>
          </p:cNvPicPr>
          <p:nvPr>
            <p:ph idx="1"/>
          </p:nvPr>
        </p:nvPicPr>
        <p:blipFill>
          <a:blip r:embed="rId2"/>
          <a:srcRect/>
          <a:stretch>
            <a:fillRect/>
          </a:stretch>
        </p:blipFill>
        <p:spPr>
          <a:xfrm>
            <a:off x="571500" y="1143000"/>
            <a:ext cx="7858125" cy="4786313"/>
          </a:xfrm>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‘In running nips’</a:t>
            </a:r>
            <a:endParaRPr lang="en-GB" sz="4000" dirty="0"/>
          </a:p>
        </p:txBody>
      </p:sp>
      <p:pic>
        <p:nvPicPr>
          <p:cNvPr id="4" name="Content Placeholder 3" descr="DSC00955.JPG"/>
          <p:cNvPicPr>
            <a:picLocks noGrp="1" noChangeAspect="1"/>
          </p:cNvPicPr>
          <p:nvPr>
            <p:ph idx="1"/>
          </p:nvPr>
        </p:nvPicPr>
        <p:blipFill>
          <a:blip r:embed="rId2" cstate="print"/>
          <a:stretch>
            <a:fillRect/>
          </a:stretch>
        </p:blipFill>
        <p:spPr>
          <a:xfrm>
            <a:off x="1392194" y="1129275"/>
            <a:ext cx="6367549" cy="4775662"/>
          </a:xfrm>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Access to moving parts...</a:t>
            </a:r>
            <a:br>
              <a:rPr lang="en-GB" sz="4000" dirty="0" smtClean="0"/>
            </a:br>
            <a:r>
              <a:rPr lang="en-GB" i="1" dirty="0" smtClean="0"/>
              <a:t>...not always obvious!</a:t>
            </a:r>
            <a:endParaRPr lang="en-GB" dirty="0"/>
          </a:p>
        </p:txBody>
      </p:sp>
      <p:pic>
        <p:nvPicPr>
          <p:cNvPr id="6" name="Content Placeholder 5" descr="DSC00822.JPG"/>
          <p:cNvPicPr>
            <a:picLocks noGrp="1" noChangeAspect="1"/>
          </p:cNvPicPr>
          <p:nvPr>
            <p:ph idx="1"/>
          </p:nvPr>
        </p:nvPicPr>
        <p:blipFill>
          <a:blip r:embed="rId2" cstate="print"/>
          <a:stretch>
            <a:fillRect/>
          </a:stretch>
        </p:blipFill>
        <p:spPr>
          <a:xfrm>
            <a:off x="1392194" y="1129275"/>
            <a:ext cx="6367549" cy="4775662"/>
          </a:xfrm>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Unexpected movements – </a:t>
            </a:r>
            <a:r>
              <a:rPr lang="en-GB" sz="2700" i="1" dirty="0" smtClean="0"/>
              <a:t>trapping points</a:t>
            </a:r>
            <a:endParaRPr lang="en-GB" sz="2700" i="1" dirty="0"/>
          </a:p>
        </p:txBody>
      </p:sp>
      <p:pic>
        <p:nvPicPr>
          <p:cNvPr id="4" name="Content Placeholder 3" descr="DSC00843.JPG"/>
          <p:cNvPicPr>
            <a:picLocks noGrp="1" noChangeAspect="1"/>
          </p:cNvPicPr>
          <p:nvPr>
            <p:ph idx="1"/>
          </p:nvPr>
        </p:nvPicPr>
        <p:blipFill>
          <a:blip r:embed="rId2" cstate="print"/>
          <a:stretch>
            <a:fillRect/>
          </a:stretch>
        </p:blipFill>
        <p:spPr>
          <a:xfrm>
            <a:off x="1392194" y="1129275"/>
            <a:ext cx="6367549" cy="4775662"/>
          </a:xfrm>
        </p:spPr>
      </p:pic>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76872"/>
            <a:ext cx="6696744" cy="837582"/>
          </a:xfrm>
        </p:spPr>
        <p:txBody>
          <a:bodyPr/>
          <a:lstStyle/>
          <a:p>
            <a:r>
              <a:rPr lang="en-GB" dirty="0" smtClean="0"/>
              <a:t>Guarding and safety devices</a:t>
            </a:r>
            <a:endParaRPr lang="en-GB" dirty="0"/>
          </a:p>
        </p:txBody>
      </p:sp>
    </p:spTree>
    <p:extLst>
      <p:ext uri="{BB962C8B-B14F-4D97-AF65-F5344CB8AC3E}">
        <p14:creationId xmlns:p14="http://schemas.microsoft.com/office/powerpoint/2010/main" val="3566683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0" y="-214313"/>
            <a:ext cx="8015288" cy="1143001"/>
          </a:xfrm>
        </p:spPr>
        <p:txBody>
          <a:bodyPr/>
          <a:lstStyle/>
          <a:p>
            <a:pPr eaLnBrk="1" hangingPunct="1"/>
            <a:r>
              <a:rPr lang="en-GB" sz="3200" dirty="0" smtClean="0"/>
              <a:t>Types of Guards</a:t>
            </a:r>
          </a:p>
        </p:txBody>
      </p:sp>
      <p:sp>
        <p:nvSpPr>
          <p:cNvPr id="30723" name="Rectangle 3"/>
          <p:cNvSpPr>
            <a:spLocks noGrp="1" noChangeArrowheads="1"/>
          </p:cNvSpPr>
          <p:nvPr>
            <p:ph type="body" idx="4294967295"/>
          </p:nvPr>
        </p:nvSpPr>
        <p:spPr>
          <a:xfrm>
            <a:off x="611560" y="548680"/>
            <a:ext cx="8229600" cy="4525963"/>
          </a:xfrm>
          <a:prstGeom prst="rect">
            <a:avLst/>
          </a:prstGeom>
        </p:spPr>
        <p:txBody>
          <a:bodyPr/>
          <a:lstStyle/>
          <a:p>
            <a:pPr marL="457200" lvl="1" indent="0">
              <a:buNone/>
              <a:defRPr/>
            </a:pPr>
            <a:r>
              <a:rPr lang="en-GB" sz="2400" b="1" kern="1200" dirty="0" smtClean="0"/>
              <a:t>Fixed –</a:t>
            </a:r>
            <a:r>
              <a:rPr lang="en-GB" sz="2400" kern="1200" dirty="0" smtClean="0"/>
              <a:t> </a:t>
            </a:r>
          </a:p>
          <a:p>
            <a:pPr lvl="1">
              <a:defRPr/>
            </a:pPr>
            <a:r>
              <a:rPr lang="en-GB" i="1" kern="1200" dirty="0" smtClean="0"/>
              <a:t>fully enclosing</a:t>
            </a:r>
          </a:p>
          <a:p>
            <a:pPr lvl="1">
              <a:defRPr/>
            </a:pPr>
            <a:r>
              <a:rPr lang="en-GB" i="1" kern="1200" dirty="0" smtClean="0"/>
              <a:t> difficult to remove</a:t>
            </a:r>
          </a:p>
          <a:p>
            <a:pPr lvl="1">
              <a:defRPr/>
            </a:pPr>
            <a:r>
              <a:rPr lang="en-GB" i="1" dirty="0">
                <a:solidFill>
                  <a:srgbClr val="FF0000"/>
                </a:solidFill>
              </a:rPr>
              <a:t>n</a:t>
            </a:r>
            <a:r>
              <a:rPr lang="en-GB" i="1" dirty="0" smtClean="0">
                <a:solidFill>
                  <a:srgbClr val="FF0000"/>
                </a:solidFill>
              </a:rPr>
              <a:t>ot suitable where access is required</a:t>
            </a:r>
            <a:endParaRPr lang="en-GB" i="1" kern="1200" dirty="0">
              <a:solidFill>
                <a:srgbClr val="FF0000"/>
              </a:solidFill>
            </a:endParaRPr>
          </a:p>
          <a:p>
            <a:pPr marL="457200" lvl="1" indent="0">
              <a:buNone/>
              <a:defRPr/>
            </a:pPr>
            <a:r>
              <a:rPr lang="en-GB" sz="2400" b="1" kern="1200" dirty="0" smtClean="0"/>
              <a:t>Interlocking –</a:t>
            </a:r>
            <a:r>
              <a:rPr lang="en-GB" sz="2400" kern="1200" dirty="0" smtClean="0"/>
              <a:t> </a:t>
            </a:r>
          </a:p>
          <a:p>
            <a:pPr lvl="1">
              <a:defRPr/>
            </a:pPr>
            <a:r>
              <a:rPr lang="en-GB" i="1" kern="1200" dirty="0" smtClean="0"/>
              <a:t>simple interlocks</a:t>
            </a:r>
          </a:p>
          <a:p>
            <a:pPr lvl="1">
              <a:defRPr/>
            </a:pPr>
            <a:r>
              <a:rPr lang="en-GB" i="1" kern="1200" dirty="0" smtClean="0"/>
              <a:t>guard locking </a:t>
            </a:r>
          </a:p>
          <a:p>
            <a:pPr lvl="1">
              <a:defRPr/>
            </a:pPr>
            <a:r>
              <a:rPr lang="en-GB" i="1" dirty="0"/>
              <a:t>t</a:t>
            </a:r>
            <a:r>
              <a:rPr lang="en-GB" i="1" dirty="0" smtClean="0"/>
              <a:t>rapped key system</a:t>
            </a:r>
          </a:p>
          <a:p>
            <a:pPr lvl="1">
              <a:defRPr/>
            </a:pPr>
            <a:r>
              <a:rPr lang="en-GB" i="1" dirty="0">
                <a:solidFill>
                  <a:srgbClr val="FF0000"/>
                </a:solidFill>
              </a:rPr>
              <a:t>c</a:t>
            </a:r>
            <a:r>
              <a:rPr lang="en-GB" i="1" kern="1200" dirty="0" smtClean="0">
                <a:solidFill>
                  <a:srgbClr val="FF0000"/>
                </a:solidFill>
              </a:rPr>
              <a:t>an be overridden!</a:t>
            </a:r>
            <a:endParaRPr lang="en-GB" i="1" kern="1200" dirty="0">
              <a:solidFill>
                <a:srgbClr val="FF0000"/>
              </a:solidFill>
            </a:endParaRPr>
          </a:p>
          <a:p>
            <a:pPr marL="457200" lvl="1" indent="0">
              <a:buNone/>
              <a:defRPr/>
            </a:pPr>
            <a:r>
              <a:rPr lang="en-GB" sz="2400" b="1" kern="1200" dirty="0" smtClean="0"/>
              <a:t>Adjustable -</a:t>
            </a:r>
            <a:r>
              <a:rPr lang="en-GB" sz="2000" b="1" kern="1200" dirty="0" smtClean="0"/>
              <a:t> </a:t>
            </a:r>
          </a:p>
          <a:p>
            <a:pPr lvl="1">
              <a:defRPr/>
            </a:pPr>
            <a:r>
              <a:rPr lang="en-GB" i="1" dirty="0"/>
              <a:t>m</a:t>
            </a:r>
            <a:r>
              <a:rPr lang="en-GB" i="1" dirty="0" smtClean="0"/>
              <a:t>anually adjustable</a:t>
            </a:r>
          </a:p>
          <a:p>
            <a:pPr lvl="1">
              <a:defRPr/>
            </a:pPr>
            <a:r>
              <a:rPr lang="en-GB" i="1" dirty="0">
                <a:solidFill>
                  <a:srgbClr val="FF0000"/>
                </a:solidFill>
              </a:rPr>
              <a:t>r</a:t>
            </a:r>
            <a:r>
              <a:rPr lang="en-GB" i="1" dirty="0" smtClean="0">
                <a:solidFill>
                  <a:srgbClr val="FF0000"/>
                </a:solidFill>
              </a:rPr>
              <a:t>elies on operative adjusting correctly</a:t>
            </a:r>
          </a:p>
          <a:p>
            <a:pPr lvl="1">
              <a:defRPr/>
            </a:pPr>
            <a:r>
              <a:rPr lang="en-GB" i="1" dirty="0">
                <a:solidFill>
                  <a:srgbClr val="FF0000"/>
                </a:solidFill>
              </a:rPr>
              <a:t>m</a:t>
            </a:r>
            <a:r>
              <a:rPr lang="en-GB" i="1" dirty="0" smtClean="0">
                <a:solidFill>
                  <a:srgbClr val="FF0000"/>
                </a:solidFill>
              </a:rPr>
              <a:t>ay be</a:t>
            </a:r>
            <a:r>
              <a:rPr lang="en-GB" i="1" kern="1200" dirty="0" smtClean="0">
                <a:solidFill>
                  <a:srgbClr val="FF0000"/>
                </a:solidFill>
              </a:rPr>
              <a:t> removable!</a:t>
            </a:r>
            <a:endParaRPr lang="en-GB" i="1" kern="1200" dirty="0">
              <a:solidFill>
                <a:srgbClr val="FF0000"/>
              </a:solidFill>
            </a:endParaRPr>
          </a:p>
          <a:p>
            <a:pPr marL="457200" lvl="1" indent="0">
              <a:buNone/>
              <a:defRPr/>
            </a:pPr>
            <a:r>
              <a:rPr lang="en-GB" sz="2400" b="1" kern="1200" dirty="0" smtClean="0"/>
              <a:t>Automatic - </a:t>
            </a:r>
          </a:p>
          <a:p>
            <a:pPr lvl="1">
              <a:defRPr/>
            </a:pPr>
            <a:r>
              <a:rPr lang="en-GB" i="1" dirty="0"/>
              <a:t>m</a:t>
            </a:r>
            <a:r>
              <a:rPr lang="en-GB" i="1" dirty="0" smtClean="0"/>
              <a:t>echanically activated by machine</a:t>
            </a:r>
          </a:p>
          <a:p>
            <a:pPr lvl="1">
              <a:defRPr/>
            </a:pPr>
            <a:r>
              <a:rPr lang="en-GB" i="1" dirty="0">
                <a:solidFill>
                  <a:srgbClr val="FF0000"/>
                </a:solidFill>
              </a:rPr>
              <a:t>effective, but limited in application</a:t>
            </a:r>
          </a:p>
          <a:p>
            <a:pPr lvl="1">
              <a:defRPr/>
            </a:pPr>
            <a:r>
              <a:rPr lang="en-GB" i="1" dirty="0" smtClean="0">
                <a:solidFill>
                  <a:srgbClr val="FF0000"/>
                </a:solidFill>
              </a:rPr>
              <a:t>movement of guard may cause hazard!</a:t>
            </a:r>
          </a:p>
          <a:p>
            <a:pPr eaLnBrk="1" hangingPunct="1">
              <a:buNone/>
              <a:defRPr/>
            </a:pPr>
            <a:endParaRPr lang="en-GB" sz="3200" kern="1200" dirty="0"/>
          </a:p>
          <a:p>
            <a:pPr eaLnBrk="1" hangingPunct="1">
              <a:buFont typeface="Times" pitchFamily="18" charset="0"/>
              <a:buNone/>
              <a:defRPr/>
            </a:pPr>
            <a:endParaRPr lang="en-GB"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72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72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72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72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72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72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72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788" y="274638"/>
            <a:ext cx="8811708" cy="837582"/>
          </a:xfrm>
        </p:spPr>
        <p:txBody>
          <a:bodyPr>
            <a:normAutofit fontScale="90000"/>
          </a:bodyPr>
          <a:lstStyle/>
          <a:p>
            <a:r>
              <a:rPr lang="en-GB" sz="3200" dirty="0" smtClean="0"/>
              <a:t>Good example of fixed and interlocked guarding</a:t>
            </a:r>
            <a:endParaRPr lang="en-GB" sz="3200" dirty="0"/>
          </a:p>
        </p:txBody>
      </p:sp>
      <p:pic>
        <p:nvPicPr>
          <p:cNvPr id="5" name="Content Placeholder 4" descr="DSC00960.JPG"/>
          <p:cNvPicPr>
            <a:picLocks noGrp="1"/>
          </p:cNvPicPr>
          <p:nvPr>
            <p:ph idx="1"/>
          </p:nvPr>
        </p:nvPicPr>
        <p:blipFill>
          <a:blip r:embed="rId2" cstate="print"/>
          <a:stretch>
            <a:fillRect/>
          </a:stretch>
        </p:blipFill>
        <p:spPr>
          <a:xfrm>
            <a:off x="928662" y="1500174"/>
            <a:ext cx="7072361" cy="4214841"/>
          </a:xfrm>
          <a:prstGeom prst="rect">
            <a:avLst/>
          </a:prstGeom>
        </p:spPr>
      </p:pic>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Adjustable drill chuck guards</a:t>
            </a:r>
            <a:endParaRPr lang="en-GB" sz="3600" dirty="0"/>
          </a:p>
        </p:txBody>
      </p:sp>
      <p:pic>
        <p:nvPicPr>
          <p:cNvPr id="4" name="Content Placeholder 3" descr="C:\Documents and Settings\F26460\My Documents\My Pictures\Fraserborough\DSC00905.JPG"/>
          <p:cNvPicPr>
            <a:picLocks noGrp="1"/>
          </p:cNvPicPr>
          <p:nvPr>
            <p:ph idx="1"/>
          </p:nvPr>
        </p:nvPicPr>
        <p:blipFill>
          <a:blip r:embed="rId2" cstate="print"/>
          <a:srcRect/>
          <a:stretch>
            <a:fillRect/>
          </a:stretch>
        </p:blipFill>
        <p:spPr bwMode="auto">
          <a:xfrm>
            <a:off x="571472" y="1357298"/>
            <a:ext cx="7786741" cy="4357717"/>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88" y="274638"/>
            <a:ext cx="8667692" cy="837582"/>
          </a:xfrm>
        </p:spPr>
        <p:txBody>
          <a:bodyPr>
            <a:normAutofit/>
          </a:bodyPr>
          <a:lstStyle/>
          <a:p>
            <a:r>
              <a:rPr lang="en-GB" sz="3600" dirty="0" smtClean="0"/>
              <a:t>Automatic guard fitted to power press</a:t>
            </a:r>
            <a:endParaRPr lang="en-GB" sz="3600" dirty="0"/>
          </a:p>
        </p:txBody>
      </p:sp>
      <p:pic>
        <p:nvPicPr>
          <p:cNvPr id="4" name="Content Placeholder 3" descr="DSC01234.JPG"/>
          <p:cNvPicPr>
            <a:picLocks noGrp="1"/>
          </p:cNvPicPr>
          <p:nvPr>
            <p:ph idx="1"/>
          </p:nvPr>
        </p:nvPicPr>
        <p:blipFill>
          <a:blip r:embed="rId2" cstate="print"/>
          <a:stretch>
            <a:fillRect/>
          </a:stretch>
        </p:blipFill>
        <p:spPr>
          <a:xfrm>
            <a:off x="785786" y="1214422"/>
            <a:ext cx="7429551" cy="4572031"/>
          </a:xfrm>
          <a:prstGeom prst="rect">
            <a:avLst/>
          </a:prstGeom>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3200" dirty="0" smtClean="0"/>
              <a:t>Topics covered</a:t>
            </a:r>
            <a:endParaRPr lang="en-GB" sz="3200" dirty="0"/>
          </a:p>
        </p:txBody>
      </p:sp>
      <p:sp>
        <p:nvSpPr>
          <p:cNvPr id="9" name="Content Placeholder 8"/>
          <p:cNvSpPr>
            <a:spLocks noGrp="1"/>
          </p:cNvSpPr>
          <p:nvPr>
            <p:ph idx="1"/>
          </p:nvPr>
        </p:nvSpPr>
        <p:spPr/>
        <p:txBody>
          <a:bodyPr/>
          <a:lstStyle/>
          <a:p>
            <a:pPr marL="285750" indent="-285750">
              <a:buFont typeface="Arial" panose="020B0604020202020204" pitchFamily="34" charset="0"/>
              <a:buChar char="•"/>
            </a:pPr>
            <a:r>
              <a:rPr lang="en-GB" sz="4400" dirty="0" smtClean="0"/>
              <a:t>Basic principles of work equipment and machinery safety</a:t>
            </a:r>
          </a:p>
          <a:p>
            <a:pPr marL="285750" indent="-285750">
              <a:buFont typeface="Arial" panose="020B0604020202020204" pitchFamily="34" charset="0"/>
              <a:buChar char="•"/>
            </a:pPr>
            <a:r>
              <a:rPr lang="en-GB" sz="4400" dirty="0" smtClean="0"/>
              <a:t>Machinery hazards</a:t>
            </a:r>
          </a:p>
          <a:p>
            <a:pPr marL="285750" indent="-285750">
              <a:buFont typeface="Arial" panose="020B0604020202020204" pitchFamily="34" charset="0"/>
              <a:buChar char="•"/>
            </a:pPr>
            <a:r>
              <a:rPr lang="en-GB" sz="4400" dirty="0" smtClean="0"/>
              <a:t>Guarding and safety devices</a:t>
            </a:r>
          </a:p>
          <a:p>
            <a:pPr marL="285750" indent="-285750">
              <a:buFont typeface="Arial" panose="020B0604020202020204" pitchFamily="34" charset="0"/>
              <a:buChar char="•"/>
            </a:pPr>
            <a:r>
              <a:rPr lang="en-GB" sz="4400" dirty="0" smtClean="0"/>
              <a:t>Legislation and conformity</a:t>
            </a:r>
          </a:p>
          <a:p>
            <a:pPr marL="285750" indent="-285750">
              <a:buFont typeface="Arial" panose="020B0604020202020204" pitchFamily="34" charset="0"/>
              <a:buChar char="•"/>
            </a:pPr>
            <a:r>
              <a:rPr lang="en-GB" sz="4400" dirty="0" smtClean="0"/>
              <a:t>Lifting equipment</a:t>
            </a:r>
          </a:p>
          <a:p>
            <a:pPr marL="285750" indent="-285750">
              <a:buFont typeface="Arial" panose="020B0604020202020204" pitchFamily="34" charset="0"/>
              <a:buChar char="•"/>
            </a:pPr>
            <a:r>
              <a:rPr lang="en-GB" sz="4400" dirty="0" smtClean="0"/>
              <a:t>Conclusion and questions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173486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0" y="-214313"/>
            <a:ext cx="8229600" cy="1143001"/>
          </a:xfrm>
        </p:spPr>
        <p:txBody>
          <a:bodyPr/>
          <a:lstStyle/>
          <a:p>
            <a:pPr eaLnBrk="1" hangingPunct="1"/>
            <a:r>
              <a:rPr lang="en-GB" sz="3200" dirty="0" smtClean="0"/>
              <a:t>Machinery Guards - Possible Issues</a:t>
            </a:r>
          </a:p>
        </p:txBody>
      </p:sp>
      <p:sp>
        <p:nvSpPr>
          <p:cNvPr id="30723" name="Rectangle 3"/>
          <p:cNvSpPr>
            <a:spLocks noGrp="1" noChangeArrowheads="1"/>
          </p:cNvSpPr>
          <p:nvPr>
            <p:ph type="body" idx="4294967295"/>
          </p:nvPr>
        </p:nvSpPr>
        <p:spPr>
          <a:xfrm>
            <a:off x="0" y="1214438"/>
            <a:ext cx="7761288" cy="4525962"/>
          </a:xfrm>
          <a:prstGeom prst="rect">
            <a:avLst/>
          </a:prstGeom>
        </p:spPr>
        <p:txBody>
          <a:bodyPr/>
          <a:lstStyle/>
          <a:p>
            <a:pPr eaLnBrk="1" hangingPunct="1"/>
            <a:r>
              <a:rPr lang="en-GB" sz="2800" dirty="0" smtClean="0"/>
              <a:t>All guards have weaknesses!</a:t>
            </a:r>
          </a:p>
          <a:p>
            <a:pPr eaLnBrk="1" hangingPunct="1"/>
            <a:r>
              <a:rPr lang="en-GB" sz="2800" i="1" dirty="0" smtClean="0"/>
              <a:t>Operators must not attempt to defeat guards</a:t>
            </a:r>
          </a:p>
          <a:p>
            <a:pPr eaLnBrk="1" hangingPunct="1"/>
            <a:r>
              <a:rPr lang="en-GB" sz="2800" i="1" dirty="0" smtClean="0"/>
              <a:t>Bad practice and illegal!</a:t>
            </a:r>
          </a:p>
          <a:p>
            <a:pPr eaLnBrk="1" hangingPunct="1"/>
            <a:r>
              <a:rPr lang="en-GB" sz="2800" i="1" dirty="0" smtClean="0">
                <a:solidFill>
                  <a:srgbClr val="FF0000"/>
                </a:solidFill>
              </a:rPr>
              <a:t>Who is responsible if operator is injured through defeating guard?</a:t>
            </a:r>
          </a:p>
          <a:p>
            <a:pPr eaLnBrk="1" hangingPunct="1"/>
            <a:r>
              <a:rPr lang="en-GB" sz="2800" dirty="0" smtClean="0"/>
              <a:t>If guards make work difficult, then not effective, and temptation to defeat</a:t>
            </a:r>
          </a:p>
          <a:p>
            <a:pPr lvl="1" eaLnBrk="1" hangingPunct="1"/>
            <a:r>
              <a:rPr lang="en-GB" sz="2800" i="1" dirty="0" smtClean="0"/>
              <a:t>Do not allow anyone to defeat the guard!</a:t>
            </a:r>
            <a:endParaRPr lang="en-GB" sz="2800" dirty="0" smtClean="0"/>
          </a:p>
          <a:p>
            <a:pPr eaLnBrk="1" hangingPunct="1">
              <a:buFont typeface="Times" pitchFamily="18" charset="0"/>
              <a:buNone/>
            </a:pPr>
            <a:endParaRPr lang="en-GB"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Access to enclosure...</a:t>
            </a:r>
            <a:br>
              <a:rPr lang="en-GB" sz="4000" dirty="0" smtClean="0"/>
            </a:br>
            <a:r>
              <a:rPr lang="en-GB" i="1" dirty="0" smtClean="0"/>
              <a:t>...Good or bad?</a:t>
            </a:r>
            <a:endParaRPr lang="en-GB" i="1" dirty="0"/>
          </a:p>
        </p:txBody>
      </p:sp>
      <p:pic>
        <p:nvPicPr>
          <p:cNvPr id="4" name="Content Placeholder 3" descr="DSC00992.JPG"/>
          <p:cNvPicPr>
            <a:picLocks noGrp="1" noChangeAspect="1"/>
          </p:cNvPicPr>
          <p:nvPr>
            <p:ph idx="1"/>
          </p:nvPr>
        </p:nvPicPr>
        <p:blipFill>
          <a:blip r:embed="rId2" cstate="print"/>
          <a:stretch>
            <a:fillRect/>
          </a:stretch>
        </p:blipFill>
        <p:spPr>
          <a:xfrm>
            <a:off x="1392194" y="1129275"/>
            <a:ext cx="6367549" cy="4775662"/>
          </a:xfrm>
        </p:spPr>
      </p:pic>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0" y="-214313"/>
            <a:ext cx="8086725" cy="1143001"/>
          </a:xfrm>
        </p:spPr>
        <p:txBody>
          <a:bodyPr/>
          <a:lstStyle/>
          <a:p>
            <a:pPr eaLnBrk="1" hangingPunct="1"/>
            <a:r>
              <a:rPr lang="en-GB" sz="3200" dirty="0" smtClean="0"/>
              <a:t>Trip Devices etc. </a:t>
            </a:r>
          </a:p>
        </p:txBody>
      </p:sp>
      <p:sp>
        <p:nvSpPr>
          <p:cNvPr id="30723" name="Rectangle 3"/>
          <p:cNvSpPr>
            <a:spLocks noGrp="1" noChangeArrowheads="1"/>
          </p:cNvSpPr>
          <p:nvPr>
            <p:ph type="body" idx="4294967295"/>
          </p:nvPr>
        </p:nvSpPr>
        <p:spPr>
          <a:xfrm>
            <a:off x="107504" y="1196752"/>
            <a:ext cx="9289032" cy="4525963"/>
          </a:xfrm>
          <a:prstGeom prst="rect">
            <a:avLst/>
          </a:prstGeom>
        </p:spPr>
        <p:txBody>
          <a:bodyPr/>
          <a:lstStyle/>
          <a:p>
            <a:pPr marL="0" indent="0" eaLnBrk="1" hangingPunct="1">
              <a:buFont typeface="Times" pitchFamily="18" charset="0"/>
              <a:buNone/>
              <a:defRPr/>
            </a:pPr>
            <a:r>
              <a:rPr lang="en-GB" sz="2800" dirty="0" smtClean="0"/>
              <a:t>Where effective  guarding not possible</a:t>
            </a:r>
          </a:p>
          <a:p>
            <a:pPr marL="0" indent="0" eaLnBrk="1" hangingPunct="1">
              <a:defRPr/>
            </a:pPr>
            <a:r>
              <a:rPr lang="en-GB" sz="2800" dirty="0" smtClean="0"/>
              <a:t>Typically telescopic probe on drill, light guard on press etc.</a:t>
            </a:r>
          </a:p>
          <a:p>
            <a:pPr marL="0" indent="0" eaLnBrk="1" hangingPunct="1">
              <a:buFont typeface="Times" pitchFamily="18" charset="0"/>
              <a:buNone/>
              <a:defRPr/>
            </a:pPr>
            <a:r>
              <a:rPr lang="en-GB" sz="2800" i="1" dirty="0" smtClean="0">
                <a:solidFill>
                  <a:srgbClr val="FF0000"/>
                </a:solidFill>
              </a:rPr>
              <a:t>Must</a:t>
            </a:r>
            <a:endParaRPr lang="en-GB" sz="2800" dirty="0" smtClean="0">
              <a:solidFill>
                <a:srgbClr val="FF0000"/>
              </a:solidFill>
            </a:endParaRPr>
          </a:p>
          <a:p>
            <a:pPr marL="457200" indent="-457200" eaLnBrk="1" hangingPunct="1">
              <a:buFont typeface="Arial" panose="020B0604020202020204" pitchFamily="34" charset="0"/>
              <a:buChar char="•"/>
              <a:defRPr/>
            </a:pPr>
            <a:r>
              <a:rPr lang="en-GB" sz="2800" i="1" dirty="0" smtClean="0">
                <a:solidFill>
                  <a:srgbClr val="FF0000"/>
                </a:solidFill>
              </a:rPr>
              <a:t>Stop machine in sufficient time and in safe position</a:t>
            </a:r>
          </a:p>
          <a:p>
            <a:pPr marL="457200" indent="-457200" eaLnBrk="1" hangingPunct="1">
              <a:buFont typeface="Arial" panose="020B0604020202020204" pitchFamily="34" charset="0"/>
              <a:buChar char="•"/>
              <a:defRPr/>
            </a:pPr>
            <a:r>
              <a:rPr lang="en-GB" sz="2800" i="1" dirty="0" smtClean="0">
                <a:solidFill>
                  <a:srgbClr val="FF0000"/>
                </a:solidFill>
              </a:rPr>
              <a:t>Be checked regularly</a:t>
            </a:r>
          </a:p>
          <a:p>
            <a:pPr marL="0" indent="0" eaLnBrk="1" hangingPunct="1">
              <a:defRPr/>
            </a:pPr>
            <a:r>
              <a:rPr lang="en-GB" sz="2800" dirty="0" smtClean="0"/>
              <a:t>Trip bars, wires etc. are similar devices</a:t>
            </a:r>
          </a:p>
          <a:p>
            <a:pPr marL="0" indent="0" eaLnBrk="1" hangingPunct="1">
              <a:buFont typeface="Times" pitchFamily="18" charset="0"/>
              <a:buNone/>
              <a:defRPr/>
            </a:pPr>
            <a:r>
              <a:rPr lang="en-GB" sz="2800" dirty="0" smtClean="0"/>
              <a:t>Two handed controls sometimes used</a:t>
            </a:r>
          </a:p>
          <a:p>
            <a:pPr marL="457200" indent="-457200" eaLnBrk="1" hangingPunct="1">
              <a:buFont typeface="Arial" panose="020B0604020202020204" pitchFamily="34" charset="0"/>
              <a:buChar char="•"/>
              <a:defRPr/>
            </a:pPr>
            <a:r>
              <a:rPr lang="en-GB" sz="2800" i="1" dirty="0" smtClean="0">
                <a:solidFill>
                  <a:srgbClr val="FF0000"/>
                </a:solidFill>
              </a:rPr>
              <a:t>Must meet certain criteria to prevent misuse</a:t>
            </a:r>
          </a:p>
          <a:p>
            <a:pPr eaLnBrk="1" hangingPunct="1">
              <a:buFont typeface="Times" pitchFamily="18" charset="0"/>
              <a:buNone/>
              <a:defRPr/>
            </a:pPr>
            <a:endParaRPr lang="en-GB"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F26460\My Documents\My Pictures\Fraserborough\DSC00908.JPG"/>
          <p:cNvPicPr/>
          <p:nvPr/>
        </p:nvPicPr>
        <p:blipFill>
          <a:blip r:embed="rId2" cstate="print"/>
          <a:srcRect/>
          <a:stretch>
            <a:fillRect/>
          </a:stretch>
        </p:blipFill>
        <p:spPr bwMode="auto">
          <a:xfrm>
            <a:off x="1142976" y="1214422"/>
            <a:ext cx="6786609" cy="4643470"/>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GB" sz="3600" dirty="0" smtClean="0"/>
              <a:t>Trip guard on radial arm drill</a:t>
            </a:r>
            <a:endParaRPr lang="en-GB" sz="3600" dirty="0"/>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788" y="274638"/>
            <a:ext cx="8739700" cy="837582"/>
          </a:xfrm>
        </p:spPr>
        <p:txBody>
          <a:bodyPr>
            <a:normAutofit fontScale="90000"/>
          </a:bodyPr>
          <a:lstStyle/>
          <a:p>
            <a:r>
              <a:rPr lang="en-GB" sz="3200" dirty="0" smtClean="0"/>
              <a:t>PE ‘Light Guard’ on hydraulic punching machine</a:t>
            </a:r>
            <a:endParaRPr lang="en-GB" sz="3200" dirty="0"/>
          </a:p>
        </p:txBody>
      </p:sp>
      <p:pic>
        <p:nvPicPr>
          <p:cNvPr id="5" name="Content Placeholder 4" descr="DSC01232.JPG"/>
          <p:cNvPicPr>
            <a:picLocks noGrp="1"/>
          </p:cNvPicPr>
          <p:nvPr>
            <p:ph idx="1"/>
          </p:nvPr>
        </p:nvPicPr>
        <p:blipFill>
          <a:blip r:embed="rId2" cstate="print"/>
          <a:stretch>
            <a:fillRect/>
          </a:stretch>
        </p:blipFill>
        <p:spPr>
          <a:xfrm>
            <a:off x="571472" y="1142984"/>
            <a:ext cx="7929618" cy="4857784"/>
          </a:xfrm>
          <a:prstGeom prst="rect">
            <a:avLst/>
          </a:prstGeom>
        </p:spPr>
      </p:pic>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844" y="285728"/>
            <a:ext cx="9001156" cy="571504"/>
          </a:xfrm>
        </p:spPr>
        <p:txBody>
          <a:bodyPr>
            <a:normAutofit fontScale="90000"/>
          </a:bodyPr>
          <a:lstStyle/>
          <a:p>
            <a:r>
              <a:rPr lang="en-GB" sz="3200" dirty="0" smtClean="0"/>
              <a:t>‘Trip wire’ emergency stop along overhead conveyor</a:t>
            </a:r>
            <a:endParaRPr lang="en-GB" sz="3200" dirty="0"/>
          </a:p>
        </p:txBody>
      </p:sp>
      <p:pic>
        <p:nvPicPr>
          <p:cNvPr id="5" name="Content Placeholder 4" descr="DSC00819.JPG"/>
          <p:cNvPicPr>
            <a:picLocks noGrp="1"/>
          </p:cNvPicPr>
          <p:nvPr>
            <p:ph idx="1"/>
          </p:nvPr>
        </p:nvPicPr>
        <p:blipFill>
          <a:blip r:embed="rId2"/>
          <a:srcRect/>
          <a:stretch>
            <a:fillRect/>
          </a:stretch>
        </p:blipFill>
        <p:spPr bwMode="auto">
          <a:xfrm>
            <a:off x="714348" y="1428736"/>
            <a:ext cx="7572427" cy="442915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788" y="274638"/>
            <a:ext cx="8091628" cy="837582"/>
          </a:xfrm>
        </p:spPr>
        <p:txBody>
          <a:bodyPr>
            <a:normAutofit/>
          </a:bodyPr>
          <a:lstStyle/>
          <a:p>
            <a:r>
              <a:rPr lang="en-GB" sz="4400" dirty="0" smtClean="0"/>
              <a:t>Two handed control systems</a:t>
            </a:r>
            <a:endParaRPr lang="en-GB" sz="4400" dirty="0"/>
          </a:p>
        </p:txBody>
      </p:sp>
      <p:pic>
        <p:nvPicPr>
          <p:cNvPr id="1026" name="Picture 2" descr="waleraven 2 hand p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96752"/>
            <a:ext cx="6919887" cy="517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0" y="-214313"/>
            <a:ext cx="8015288" cy="1143001"/>
          </a:xfrm>
        </p:spPr>
        <p:txBody>
          <a:bodyPr/>
          <a:lstStyle/>
          <a:p>
            <a:pPr eaLnBrk="1" hangingPunct="1"/>
            <a:r>
              <a:rPr lang="en-GB" sz="3200" dirty="0" smtClean="0"/>
              <a:t>Key Activities for Machinery</a:t>
            </a:r>
          </a:p>
        </p:txBody>
      </p:sp>
      <p:sp>
        <p:nvSpPr>
          <p:cNvPr id="30723" name="Rectangle 3"/>
          <p:cNvSpPr>
            <a:spLocks noGrp="1" noChangeArrowheads="1"/>
          </p:cNvSpPr>
          <p:nvPr>
            <p:ph type="body" idx="4294967295"/>
          </p:nvPr>
        </p:nvSpPr>
        <p:spPr>
          <a:xfrm>
            <a:off x="179512" y="1000125"/>
            <a:ext cx="7511926" cy="4525963"/>
          </a:xfrm>
          <a:prstGeom prst="rect">
            <a:avLst/>
          </a:prstGeom>
        </p:spPr>
        <p:txBody>
          <a:bodyPr/>
          <a:lstStyle/>
          <a:p>
            <a:pPr lvl="1" eaLnBrk="1" hangingPunct="1"/>
            <a:r>
              <a:rPr lang="en-GB" sz="2400" dirty="0" smtClean="0"/>
              <a:t>Prepare and implement effective safe system of work</a:t>
            </a:r>
          </a:p>
          <a:p>
            <a:pPr lvl="1" eaLnBrk="1" hangingPunct="1"/>
            <a:r>
              <a:rPr lang="en-GB" sz="2400" dirty="0" smtClean="0"/>
              <a:t>Make sure users are competent</a:t>
            </a:r>
          </a:p>
          <a:p>
            <a:pPr lvl="1" eaLnBrk="1" hangingPunct="1"/>
            <a:r>
              <a:rPr lang="en-GB" sz="2400" dirty="0" smtClean="0"/>
              <a:t>Safe system of work to be followed at all times</a:t>
            </a:r>
          </a:p>
          <a:p>
            <a:pPr eaLnBrk="1" hangingPunct="1"/>
            <a:r>
              <a:rPr lang="en-GB" sz="2400" i="1" dirty="0" smtClean="0"/>
              <a:t>Find out about emergency stop, is one fitted?</a:t>
            </a:r>
          </a:p>
          <a:p>
            <a:pPr eaLnBrk="1" hangingPunct="1"/>
            <a:r>
              <a:rPr lang="en-GB" sz="2400" i="1" dirty="0" smtClean="0"/>
              <a:t>If so, does it work effectively?</a:t>
            </a:r>
          </a:p>
          <a:p>
            <a:pPr eaLnBrk="1" hangingPunct="1"/>
            <a:r>
              <a:rPr lang="en-GB" sz="2400" i="1" dirty="0" smtClean="0"/>
              <a:t>Find out if machine should have guard</a:t>
            </a:r>
          </a:p>
          <a:p>
            <a:pPr eaLnBrk="1" hangingPunct="1"/>
            <a:r>
              <a:rPr lang="en-GB" sz="2400" i="1" dirty="0" smtClean="0"/>
              <a:t>If machine does have a guard, ensure users:</a:t>
            </a:r>
            <a:endParaRPr lang="en-GB" sz="2400" dirty="0" smtClean="0"/>
          </a:p>
          <a:p>
            <a:pPr lvl="1" eaLnBrk="1" hangingPunct="1"/>
            <a:r>
              <a:rPr lang="en-GB" sz="2400" dirty="0" smtClean="0"/>
              <a:t>Never operate machine without guard</a:t>
            </a:r>
          </a:p>
          <a:p>
            <a:pPr lvl="1" eaLnBrk="1" hangingPunct="1"/>
            <a:r>
              <a:rPr lang="en-GB" sz="2400" dirty="0" smtClean="0"/>
              <a:t>Never try to defeat the guard</a:t>
            </a:r>
          </a:p>
          <a:p>
            <a:pPr lvl="1" eaLnBrk="1" hangingPunct="1"/>
            <a:r>
              <a:rPr lang="en-GB" sz="2400" i="1" dirty="0" smtClean="0"/>
              <a:t>Now look at legislation…</a:t>
            </a:r>
          </a:p>
          <a:p>
            <a:pPr lvl="1" eaLnBrk="1" hangingPunct="1"/>
            <a:endParaRPr lang="en-GB" dirty="0" smtClean="0"/>
          </a:p>
          <a:p>
            <a:pPr eaLnBrk="1" hangingPunct="1">
              <a:buFont typeface="Times" pitchFamily="18" charset="0"/>
              <a:buNone/>
            </a:pPr>
            <a:endParaRPr lang="en-GB"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2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072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307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7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76872"/>
            <a:ext cx="6557597" cy="837582"/>
          </a:xfrm>
        </p:spPr>
        <p:txBody>
          <a:bodyPr/>
          <a:lstStyle/>
          <a:p>
            <a:r>
              <a:rPr lang="en-GB" dirty="0" smtClean="0"/>
              <a:t>Legislation and conformity</a:t>
            </a:r>
            <a:endParaRPr lang="en-GB" dirty="0"/>
          </a:p>
        </p:txBody>
      </p:sp>
    </p:spTree>
    <p:extLst>
      <p:ext uri="{BB962C8B-B14F-4D97-AF65-F5344CB8AC3E}">
        <p14:creationId xmlns:p14="http://schemas.microsoft.com/office/powerpoint/2010/main" val="3566683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82166433"/>
              </p:ext>
            </p:extLst>
          </p:nvPr>
        </p:nvGraphicFramePr>
        <p:xfrm>
          <a:off x="971600" y="908720"/>
          <a:ext cx="748883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457200" y="274638"/>
            <a:ext cx="8229600" cy="634082"/>
          </a:xfrm>
        </p:spPr>
        <p:txBody>
          <a:bodyPr/>
          <a:lstStyle/>
          <a:p>
            <a:r>
              <a:rPr lang="en-GB" dirty="0" smtClean="0"/>
              <a:t>Legislation Summary</a:t>
            </a:r>
            <a:endParaRPr lang="en-GB" dirty="0"/>
          </a:p>
        </p:txBody>
      </p:sp>
    </p:spTree>
    <p:extLst>
      <p:ext uri="{BB962C8B-B14F-4D97-AF65-F5344CB8AC3E}">
        <p14:creationId xmlns:p14="http://schemas.microsoft.com/office/powerpoint/2010/main" val="510715419"/>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 principles</a:t>
            </a:r>
            <a:endParaRPr lang="en-GB" dirty="0"/>
          </a:p>
        </p:txBody>
      </p:sp>
    </p:spTree>
    <p:extLst>
      <p:ext uri="{BB962C8B-B14F-4D97-AF65-F5344CB8AC3E}">
        <p14:creationId xmlns:p14="http://schemas.microsoft.com/office/powerpoint/2010/main" val="1342863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0" y="-214313"/>
            <a:ext cx="8086725" cy="1143001"/>
          </a:xfrm>
        </p:spPr>
        <p:txBody>
          <a:bodyPr/>
          <a:lstStyle/>
          <a:p>
            <a:pPr eaLnBrk="1" hangingPunct="1"/>
            <a:r>
              <a:rPr lang="en-GB" sz="3200" dirty="0" smtClean="0"/>
              <a:t>Legislation</a:t>
            </a:r>
          </a:p>
        </p:txBody>
      </p:sp>
      <p:sp>
        <p:nvSpPr>
          <p:cNvPr id="30723" name="Rectangle 3"/>
          <p:cNvSpPr>
            <a:spLocks noGrp="1" noChangeArrowheads="1"/>
          </p:cNvSpPr>
          <p:nvPr>
            <p:ph type="body" idx="4294967295"/>
          </p:nvPr>
        </p:nvSpPr>
        <p:spPr>
          <a:xfrm>
            <a:off x="214313" y="1000125"/>
            <a:ext cx="8929687" cy="4525963"/>
          </a:xfrm>
          <a:prstGeom prst="rect">
            <a:avLst/>
          </a:prstGeom>
        </p:spPr>
        <p:txBody>
          <a:bodyPr/>
          <a:lstStyle/>
          <a:p>
            <a:pPr eaLnBrk="1" hangingPunct="1"/>
            <a:r>
              <a:rPr lang="en-GB" sz="2800" dirty="0" smtClean="0"/>
              <a:t>Main legislation is</a:t>
            </a:r>
          </a:p>
          <a:p>
            <a:pPr lvl="1"/>
            <a:r>
              <a:rPr lang="en-GB" sz="2800" dirty="0" smtClean="0"/>
              <a:t>Supply of Machinery (Safety) Regulations 2008</a:t>
            </a:r>
          </a:p>
          <a:p>
            <a:pPr lvl="1" eaLnBrk="1" hangingPunct="1"/>
            <a:r>
              <a:rPr lang="en-GB" sz="2800" dirty="0" smtClean="0"/>
              <a:t>Provision and Use of Work Equipment (PUWER) 1998</a:t>
            </a:r>
          </a:p>
          <a:p>
            <a:pPr eaLnBrk="1" hangingPunct="1"/>
            <a:r>
              <a:rPr lang="en-GB" sz="2800" dirty="0" smtClean="0"/>
              <a:t>Work equipment is defined in regulations. </a:t>
            </a:r>
          </a:p>
          <a:p>
            <a:pPr eaLnBrk="1" hangingPunct="1"/>
            <a:r>
              <a:rPr lang="en-GB" sz="2800" dirty="0" smtClean="0"/>
              <a:t>Requirements imposed on designers, manufacturers, importers, suppliers, installers as well as employers</a:t>
            </a:r>
          </a:p>
          <a:p>
            <a:pPr eaLnBrk="1" hangingPunct="1"/>
            <a:r>
              <a:rPr lang="en-GB" sz="2800" i="1" dirty="0" smtClean="0"/>
              <a:t>Typical  examples of ‘work equipment’? </a:t>
            </a:r>
          </a:p>
          <a:p>
            <a:pPr eaLnBrk="1" hangingPunct="1"/>
            <a:r>
              <a:rPr lang="en-GB" sz="2800" dirty="0" smtClean="0"/>
              <a:t>But there are exceptions – what is not work equipment?</a:t>
            </a:r>
          </a:p>
          <a:p>
            <a:pPr eaLnBrk="1" hangingPunct="1"/>
            <a:r>
              <a:rPr lang="en-GB" sz="2800" i="1" dirty="0" smtClean="0"/>
              <a:t>Livestock, substances not defined as ‘equipment’</a:t>
            </a:r>
          </a:p>
          <a:p>
            <a:pPr eaLnBrk="1" hangingPunct="1"/>
            <a:endParaRPr lang="en-GB" sz="2800" dirty="0" smtClean="0"/>
          </a:p>
          <a:p>
            <a:pPr eaLnBrk="1" hangingPunct="1">
              <a:buFont typeface="Times" pitchFamily="18" charset="0"/>
              <a:buNone/>
            </a:pPr>
            <a:endParaRPr lang="en-GB"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783638" cy="638175"/>
          </a:xfrm>
        </p:spPr>
        <p:txBody>
          <a:bodyPr>
            <a:normAutofit fontScale="90000"/>
          </a:bodyPr>
          <a:lstStyle/>
          <a:p>
            <a:r>
              <a:rPr lang="en-GB" sz="3600" dirty="0" smtClean="0"/>
              <a:t>Supply of Machinery (Safety) Regulations –</a:t>
            </a:r>
            <a:r>
              <a:rPr lang="en-GB" sz="2400" dirty="0" smtClean="0"/>
              <a:t/>
            </a:r>
            <a:br>
              <a:rPr lang="en-GB" sz="2400" dirty="0" smtClean="0"/>
            </a:br>
            <a:r>
              <a:rPr lang="en-GB" sz="2400" dirty="0" smtClean="0"/>
              <a:t> </a:t>
            </a:r>
            <a:r>
              <a:rPr lang="en-GB" sz="2400" i="1" dirty="0" smtClean="0"/>
              <a:t>main requirements imposed on ‘supplier’</a:t>
            </a:r>
            <a:endParaRPr lang="en-GB" sz="2400" i="1"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400" dirty="0" smtClean="0"/>
              <a:t>Applies to new/reconditioned equipment, or that first supplied in EEA</a:t>
            </a:r>
          </a:p>
          <a:p>
            <a:pPr marL="342900" indent="-342900">
              <a:buFont typeface="Arial" panose="020B0604020202020204" pitchFamily="34" charset="0"/>
              <a:buChar char="•"/>
            </a:pPr>
            <a:r>
              <a:rPr lang="en-GB" sz="2400" dirty="0" smtClean="0"/>
              <a:t>Requirement to design hazards out, rather than control measures in where possible</a:t>
            </a:r>
          </a:p>
          <a:p>
            <a:pPr marL="342900" indent="-342900">
              <a:buFont typeface="Arial" panose="020B0604020202020204" pitchFamily="34" charset="0"/>
              <a:buChar char="•"/>
            </a:pPr>
            <a:r>
              <a:rPr lang="en-GB" sz="2400" dirty="0" smtClean="0"/>
              <a:t>All equipment to be of sufficient strength, stability and to ‘fail safe’</a:t>
            </a:r>
          </a:p>
          <a:p>
            <a:pPr marL="342900" indent="-342900">
              <a:buFont typeface="Arial" panose="020B0604020202020204" pitchFamily="34" charset="0"/>
              <a:buChar char="•"/>
            </a:pPr>
            <a:r>
              <a:rPr lang="en-GB" sz="2400" dirty="0" smtClean="0"/>
              <a:t>Declaration of conformance to relevant regulations and standards and ‘CE’ mark required</a:t>
            </a:r>
          </a:p>
          <a:p>
            <a:pPr marL="342900" indent="-342900">
              <a:buFont typeface="Arial" panose="020B0604020202020204" pitchFamily="34" charset="0"/>
              <a:buChar char="•"/>
            </a:pPr>
            <a:r>
              <a:rPr lang="en-GB" sz="2400" dirty="0" smtClean="0"/>
              <a:t>Evidence of conformity (Technical File)</a:t>
            </a:r>
          </a:p>
          <a:p>
            <a:pPr marL="342900" indent="-342900">
              <a:buFont typeface="Arial" panose="020B0604020202020204" pitchFamily="34" charset="0"/>
              <a:buChar char="•"/>
            </a:pPr>
            <a:r>
              <a:rPr lang="en-GB" sz="2400" dirty="0" smtClean="0"/>
              <a:t>Suitable information, instructions for safe installation, commissioning, operation, maintenance, decommissioning and disposal to be provided</a:t>
            </a:r>
            <a:endParaRPr lang="en-GB"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88" y="274638"/>
            <a:ext cx="8811708" cy="837582"/>
          </a:xfrm>
        </p:spPr>
        <p:txBody>
          <a:bodyPr/>
          <a:lstStyle/>
          <a:p>
            <a:r>
              <a:rPr lang="en-GB" dirty="0" smtClean="0"/>
              <a:t>Classification of Harmonised European Standards (CEN’s)</a:t>
            </a:r>
            <a:endParaRPr lang="en-GB" dirty="0"/>
          </a:p>
        </p:txBody>
      </p:sp>
      <p:sp>
        <p:nvSpPr>
          <p:cNvPr id="3" name="Content Placeholder 2"/>
          <p:cNvSpPr>
            <a:spLocks noGrp="1"/>
          </p:cNvSpPr>
          <p:nvPr>
            <p:ph idx="1"/>
          </p:nvPr>
        </p:nvSpPr>
        <p:spPr/>
        <p:txBody>
          <a:bodyPr/>
          <a:lstStyle/>
          <a:p>
            <a:r>
              <a:rPr lang="en-GB" sz="2800" dirty="0" smtClean="0"/>
              <a:t>Three main classifications of standards relating to machinery:</a:t>
            </a:r>
          </a:p>
          <a:p>
            <a:pPr marL="285750" indent="-285750">
              <a:buFont typeface="Arial" panose="020B0604020202020204" pitchFamily="34" charset="0"/>
              <a:buChar char="•"/>
            </a:pPr>
            <a:r>
              <a:rPr lang="en-GB" sz="2800" dirty="0" smtClean="0"/>
              <a:t>Type A standards – </a:t>
            </a:r>
            <a:r>
              <a:rPr lang="en-GB" sz="2800" i="1" dirty="0" smtClean="0"/>
              <a:t>General requirements applying to all types of machines</a:t>
            </a:r>
          </a:p>
          <a:p>
            <a:pPr marL="285750" indent="-285750">
              <a:buFont typeface="Arial" panose="020B0604020202020204" pitchFamily="34" charset="0"/>
              <a:buChar char="•"/>
            </a:pPr>
            <a:r>
              <a:rPr lang="en-GB" sz="2800" dirty="0" smtClean="0"/>
              <a:t>Type B standards – of which there are two sub groups:</a:t>
            </a:r>
          </a:p>
          <a:p>
            <a:pPr marL="285750" indent="-285750">
              <a:buFont typeface="Arial" panose="020B0604020202020204" pitchFamily="34" charset="0"/>
              <a:buChar char="•"/>
            </a:pPr>
            <a:r>
              <a:rPr lang="en-GB" sz="2800" i="1" dirty="0" smtClean="0"/>
              <a:t>B1 – relating to safety and ergonomic aspects</a:t>
            </a:r>
          </a:p>
          <a:p>
            <a:pPr marL="285750" indent="-285750">
              <a:buFont typeface="Arial" panose="020B0604020202020204" pitchFamily="34" charset="0"/>
              <a:buChar char="•"/>
            </a:pPr>
            <a:r>
              <a:rPr lang="en-GB" sz="2800" i="1" dirty="0" smtClean="0"/>
              <a:t>B2 – relating to safety components and devices</a:t>
            </a:r>
          </a:p>
          <a:p>
            <a:pPr marL="285750" indent="-285750">
              <a:buFont typeface="Arial" panose="020B0604020202020204" pitchFamily="34" charset="0"/>
              <a:buChar char="•"/>
            </a:pPr>
            <a:r>
              <a:rPr lang="en-GB" sz="2800" dirty="0" smtClean="0"/>
              <a:t>Type C standards – </a:t>
            </a:r>
            <a:r>
              <a:rPr lang="en-GB" sz="2800" i="1" dirty="0" smtClean="0"/>
              <a:t>Apply to specific types or groups of machines</a:t>
            </a:r>
            <a:endParaRPr lang="en-GB" sz="2800" dirty="0"/>
          </a:p>
        </p:txBody>
      </p:sp>
    </p:spTree>
    <p:extLst>
      <p:ext uri="{BB962C8B-B14F-4D97-AF65-F5344CB8AC3E}">
        <p14:creationId xmlns:p14="http://schemas.microsoft.com/office/powerpoint/2010/main" val="38400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0" y="404813"/>
            <a:ext cx="7943850" cy="928687"/>
          </a:xfrm>
        </p:spPr>
        <p:txBody>
          <a:bodyPr/>
          <a:lstStyle/>
          <a:p>
            <a:pPr eaLnBrk="1" hangingPunct="1"/>
            <a:r>
              <a:rPr lang="en-GB" sz="3200" dirty="0" smtClean="0"/>
              <a:t>PUWER –</a:t>
            </a:r>
            <a:br>
              <a:rPr lang="en-GB" sz="3200" dirty="0" smtClean="0"/>
            </a:br>
            <a:r>
              <a:rPr lang="en-GB" sz="3200" dirty="0" smtClean="0"/>
              <a:t> </a:t>
            </a:r>
            <a:r>
              <a:rPr lang="en-GB" sz="2400" i="1" dirty="0" smtClean="0"/>
              <a:t>Main requirements imposed on employer</a:t>
            </a:r>
          </a:p>
        </p:txBody>
      </p:sp>
      <p:sp>
        <p:nvSpPr>
          <p:cNvPr id="30723" name="Rectangle 3"/>
          <p:cNvSpPr>
            <a:spLocks noGrp="1" noChangeArrowheads="1"/>
          </p:cNvSpPr>
          <p:nvPr>
            <p:ph type="body" idx="4294967295"/>
          </p:nvPr>
        </p:nvSpPr>
        <p:spPr>
          <a:xfrm>
            <a:off x="251520" y="1484784"/>
            <a:ext cx="9001000" cy="4525963"/>
          </a:xfrm>
          <a:prstGeom prst="rect">
            <a:avLst/>
          </a:prstGeom>
        </p:spPr>
        <p:txBody>
          <a:bodyPr/>
          <a:lstStyle/>
          <a:p>
            <a:pPr eaLnBrk="1" hangingPunct="1"/>
            <a:r>
              <a:rPr lang="en-GB" sz="2400" dirty="0" smtClean="0"/>
              <a:t>Detailed, and technical guidance on machinery</a:t>
            </a:r>
          </a:p>
          <a:p>
            <a:pPr eaLnBrk="1" hangingPunct="1"/>
            <a:r>
              <a:rPr lang="en-GB" sz="2400" dirty="0" smtClean="0"/>
              <a:t>Following are key requirements of regulations:</a:t>
            </a:r>
          </a:p>
          <a:p>
            <a:pPr lvl="1" eaLnBrk="1" hangingPunct="1"/>
            <a:r>
              <a:rPr lang="en-GB" sz="2400" dirty="0" smtClean="0"/>
              <a:t>Work equipment must be suitable</a:t>
            </a:r>
          </a:p>
          <a:p>
            <a:pPr lvl="1" eaLnBrk="1" hangingPunct="1"/>
            <a:r>
              <a:rPr lang="en-GB" sz="2400" i="1" dirty="0" smtClean="0"/>
              <a:t>Certification and technical file required</a:t>
            </a:r>
          </a:p>
          <a:p>
            <a:pPr lvl="1" eaLnBrk="1" hangingPunct="1"/>
            <a:r>
              <a:rPr lang="en-GB" sz="2400" dirty="0" smtClean="0"/>
              <a:t>Work equipment must be inspected and maintained</a:t>
            </a:r>
          </a:p>
          <a:p>
            <a:pPr lvl="1" eaLnBrk="1" hangingPunct="1"/>
            <a:r>
              <a:rPr lang="en-GB" sz="2400" i="1" dirty="0" smtClean="0"/>
              <a:t>Inspection and maintenance records required</a:t>
            </a:r>
          </a:p>
          <a:p>
            <a:pPr lvl="1" eaLnBrk="1" hangingPunct="1"/>
            <a:r>
              <a:rPr lang="en-GB" sz="2400" dirty="0" smtClean="0"/>
              <a:t>Users must be given information, etc</a:t>
            </a:r>
          </a:p>
          <a:p>
            <a:pPr lvl="1" eaLnBrk="1" hangingPunct="1"/>
            <a:r>
              <a:rPr lang="en-GB" sz="2400" i="1" dirty="0" smtClean="0"/>
              <a:t>Training and authorisation records required</a:t>
            </a:r>
          </a:p>
          <a:p>
            <a:pPr lvl="1" eaLnBrk="1" hangingPunct="1"/>
            <a:r>
              <a:rPr lang="en-GB" sz="2400" dirty="0" smtClean="0"/>
              <a:t>Machinery must be guarded if ‘practicable’</a:t>
            </a:r>
          </a:p>
          <a:p>
            <a:pPr lvl="1" eaLnBrk="1" hangingPunct="1"/>
            <a:r>
              <a:rPr lang="en-GB" sz="2400" dirty="0" smtClean="0"/>
              <a:t>Must be adequate start / stop controls</a:t>
            </a:r>
          </a:p>
          <a:p>
            <a:pPr marL="457200" lvl="1" indent="0" eaLnBrk="1" hangingPunct="1">
              <a:buNone/>
            </a:pPr>
            <a:r>
              <a:rPr lang="en-GB" sz="2400" i="1" dirty="0" smtClean="0"/>
              <a:t>Let’s look at some of the main regulations concerning the above…</a:t>
            </a:r>
          </a:p>
          <a:p>
            <a:pPr eaLnBrk="1" hangingPunct="1">
              <a:buFont typeface="Times" pitchFamily="18" charset="0"/>
              <a:buNone/>
            </a:pPr>
            <a:endParaRPr lang="en-GB"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2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2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2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88" y="274638"/>
            <a:ext cx="6299378" cy="490066"/>
          </a:xfrm>
        </p:spPr>
        <p:txBody>
          <a:bodyPr/>
          <a:lstStyle/>
          <a:p>
            <a:r>
              <a:rPr lang="en-GB" dirty="0" smtClean="0"/>
              <a:t>Maintenance requirements (regulation 5)</a:t>
            </a:r>
            <a:endParaRPr lang="en-GB" dirty="0"/>
          </a:p>
        </p:txBody>
      </p:sp>
      <p:sp>
        <p:nvSpPr>
          <p:cNvPr id="3" name="Content Placeholder 2"/>
          <p:cNvSpPr>
            <a:spLocks noGrp="1"/>
          </p:cNvSpPr>
          <p:nvPr>
            <p:ph idx="1"/>
          </p:nvPr>
        </p:nvSpPr>
        <p:spPr>
          <a:xfrm>
            <a:off x="179512" y="692696"/>
            <a:ext cx="8783638" cy="4776787"/>
          </a:xfrm>
        </p:spPr>
        <p:txBody>
          <a:bodyPr/>
          <a:lstStyle/>
          <a:p>
            <a:r>
              <a:rPr lang="en-GB" sz="2000" dirty="0" smtClean="0"/>
              <a:t>Regulation requires that equipment must be maintained in efficient state, efficient working order and good repair. </a:t>
            </a:r>
          </a:p>
          <a:p>
            <a:r>
              <a:rPr lang="en-GB" sz="2000" dirty="0" smtClean="0"/>
              <a:t>Suggested schedule includes:</a:t>
            </a:r>
          </a:p>
          <a:p>
            <a:r>
              <a:rPr lang="en-GB" sz="2000" dirty="0" smtClean="0"/>
              <a:t>Pre use, weekly, or monthly inspections</a:t>
            </a:r>
          </a:p>
          <a:p>
            <a:pPr marL="285750" indent="-285750">
              <a:buFont typeface="Arial" panose="020B0604020202020204" pitchFamily="34" charset="0"/>
              <a:buChar char="•"/>
            </a:pPr>
            <a:r>
              <a:rPr lang="en-GB" sz="2000" i="1" dirty="0" smtClean="0"/>
              <a:t>By users</a:t>
            </a:r>
          </a:p>
          <a:p>
            <a:pPr marL="285750" indent="-285750">
              <a:buFont typeface="Arial" panose="020B0604020202020204" pitchFamily="34" charset="0"/>
              <a:buChar char="•"/>
            </a:pPr>
            <a:r>
              <a:rPr lang="en-GB" sz="2000" i="1" dirty="0" smtClean="0"/>
              <a:t>By supervisors</a:t>
            </a:r>
          </a:p>
          <a:p>
            <a:pPr marL="285750" indent="-285750">
              <a:buFont typeface="Arial" panose="020B0604020202020204" pitchFamily="34" charset="0"/>
              <a:buChar char="•"/>
            </a:pPr>
            <a:r>
              <a:rPr lang="en-GB" sz="2000" i="1" dirty="0" smtClean="0"/>
              <a:t>Fault reporting and prioritisation system required</a:t>
            </a:r>
          </a:p>
          <a:p>
            <a:r>
              <a:rPr lang="en-GB" sz="2000" dirty="0" smtClean="0"/>
              <a:t>Regular testing of safety devices</a:t>
            </a:r>
          </a:p>
          <a:p>
            <a:pPr marL="285750" indent="-285750">
              <a:buFont typeface="Arial" panose="020B0604020202020204" pitchFamily="34" charset="0"/>
              <a:buChar char="•"/>
            </a:pPr>
            <a:r>
              <a:rPr lang="en-GB" sz="2000" i="1" dirty="0" smtClean="0"/>
              <a:t>Guarding/protective devices</a:t>
            </a:r>
          </a:p>
          <a:p>
            <a:pPr marL="285750" indent="-285750">
              <a:buFont typeface="Arial" panose="020B0604020202020204" pitchFamily="34" charset="0"/>
              <a:buChar char="•"/>
            </a:pPr>
            <a:r>
              <a:rPr lang="en-GB" sz="2000" i="1" dirty="0" smtClean="0"/>
              <a:t>Interlocks</a:t>
            </a:r>
          </a:p>
          <a:p>
            <a:pPr marL="285750" indent="-285750">
              <a:buFont typeface="Arial" panose="020B0604020202020204" pitchFamily="34" charset="0"/>
              <a:buChar char="•"/>
            </a:pPr>
            <a:r>
              <a:rPr lang="en-GB" sz="2000" i="1" dirty="0" smtClean="0"/>
              <a:t>Emergency stops</a:t>
            </a:r>
          </a:p>
          <a:p>
            <a:pPr marL="285750" indent="-285750">
              <a:buFont typeface="Arial" panose="020B0604020202020204" pitchFamily="34" charset="0"/>
              <a:buChar char="•"/>
            </a:pPr>
            <a:r>
              <a:rPr lang="en-GB" sz="2000" i="1" dirty="0" smtClean="0"/>
              <a:t>By Competent Person</a:t>
            </a:r>
          </a:p>
          <a:p>
            <a:r>
              <a:rPr lang="en-GB" sz="2000" dirty="0" smtClean="0"/>
              <a:t>Documented maintenance schedule</a:t>
            </a:r>
          </a:p>
          <a:p>
            <a:pPr marL="285750" indent="-285750">
              <a:buFont typeface="Arial" panose="020B0604020202020204" pitchFamily="34" charset="0"/>
              <a:buChar char="•"/>
            </a:pPr>
            <a:r>
              <a:rPr lang="en-GB" sz="2000" i="1" dirty="0" smtClean="0"/>
              <a:t>Breakdown/running repairs/replacement </a:t>
            </a:r>
          </a:p>
          <a:p>
            <a:pPr marL="285750" indent="-285750">
              <a:buFont typeface="Arial" panose="020B0604020202020204" pitchFamily="34" charset="0"/>
              <a:buChar char="•"/>
            </a:pPr>
            <a:r>
              <a:rPr lang="en-GB" sz="2000" i="1" dirty="0" smtClean="0"/>
              <a:t>Opportunistic</a:t>
            </a:r>
          </a:p>
          <a:p>
            <a:pPr marL="285750" indent="-285750">
              <a:buFont typeface="Arial" panose="020B0604020202020204" pitchFamily="34" charset="0"/>
              <a:buChar char="•"/>
            </a:pPr>
            <a:r>
              <a:rPr lang="en-GB" sz="2000" i="1" dirty="0" smtClean="0"/>
              <a:t>Planned preventative maintenance</a:t>
            </a:r>
          </a:p>
          <a:p>
            <a:pPr marL="285750" indent="-285750">
              <a:buFont typeface="Arial" panose="020B0604020202020204" pitchFamily="34" charset="0"/>
              <a:buChar char="•"/>
            </a:pPr>
            <a:r>
              <a:rPr lang="en-GB" sz="2000" i="1" dirty="0" smtClean="0"/>
              <a:t>Planned shutdowns</a:t>
            </a:r>
            <a:endParaRPr lang="en-GB" sz="2000" i="1" dirty="0"/>
          </a:p>
        </p:txBody>
      </p:sp>
    </p:spTree>
    <p:extLst>
      <p:ext uri="{BB962C8B-B14F-4D97-AF65-F5344CB8AC3E}">
        <p14:creationId xmlns:p14="http://schemas.microsoft.com/office/powerpoint/2010/main" val="33384632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Inspection requirements (regulation 6)</a:t>
            </a:r>
            <a:endParaRPr lang="en-GB" dirty="0"/>
          </a:p>
        </p:txBody>
      </p:sp>
      <p:sp>
        <p:nvSpPr>
          <p:cNvPr id="3" name="Content Placeholder 2"/>
          <p:cNvSpPr>
            <a:spLocks noGrp="1"/>
          </p:cNvSpPr>
          <p:nvPr>
            <p:ph idx="1"/>
          </p:nvPr>
        </p:nvSpPr>
        <p:spPr/>
        <p:txBody>
          <a:bodyPr/>
          <a:lstStyle/>
          <a:p>
            <a:r>
              <a:rPr lang="en-GB" sz="2000" dirty="0" smtClean="0"/>
              <a:t>Where the safety of the equipment depends on installation conditions, it must be inspected:</a:t>
            </a:r>
          </a:p>
          <a:p>
            <a:pPr marL="285750" indent="-285750">
              <a:buFont typeface="Arial" panose="020B0604020202020204" pitchFamily="34" charset="0"/>
              <a:buChar char="•"/>
            </a:pPr>
            <a:r>
              <a:rPr lang="en-GB" sz="2000" i="1" dirty="0" smtClean="0"/>
              <a:t>After initial installation and before being put into service for first time</a:t>
            </a:r>
          </a:p>
          <a:p>
            <a:pPr marL="285750" indent="-285750">
              <a:buFont typeface="Arial" panose="020B0604020202020204" pitchFamily="34" charset="0"/>
              <a:buChar char="•"/>
            </a:pPr>
            <a:r>
              <a:rPr lang="en-GB" sz="2000" i="1" dirty="0" smtClean="0"/>
              <a:t>After re assembly at new location</a:t>
            </a:r>
          </a:p>
          <a:p>
            <a:r>
              <a:rPr lang="en-GB" sz="2000" dirty="0" smtClean="0"/>
              <a:t>Where exposure conditions may cause deterioration liable to result in a dangerous situation:</a:t>
            </a:r>
          </a:p>
          <a:p>
            <a:pPr marL="285750" indent="-285750">
              <a:buFont typeface="Arial" panose="020B0604020202020204" pitchFamily="34" charset="0"/>
              <a:buChar char="•"/>
            </a:pPr>
            <a:r>
              <a:rPr lang="en-GB" sz="2000" i="1" dirty="0" smtClean="0"/>
              <a:t>At suitable intervals</a:t>
            </a:r>
          </a:p>
          <a:p>
            <a:pPr marL="285750" indent="-285750">
              <a:buFont typeface="Arial" panose="020B0604020202020204" pitchFamily="34" charset="0"/>
              <a:buChar char="•"/>
            </a:pPr>
            <a:r>
              <a:rPr lang="en-GB" sz="2000" i="1" dirty="0" smtClean="0"/>
              <a:t>Occurrence of exceptional circumstances liable to jeopardise health and safety</a:t>
            </a:r>
          </a:p>
          <a:p>
            <a:pPr marL="285750" indent="-285750">
              <a:buFont typeface="Arial" panose="020B0604020202020204" pitchFamily="34" charset="0"/>
              <a:buChar char="•"/>
            </a:pPr>
            <a:r>
              <a:rPr lang="en-GB" sz="2000" i="1" dirty="0" smtClean="0"/>
              <a:t>Prior to leaving undertaking</a:t>
            </a:r>
          </a:p>
          <a:p>
            <a:r>
              <a:rPr lang="en-GB" sz="2000" dirty="0" smtClean="0"/>
              <a:t>To ensure that health and safety conditions are maintained and deterioration can be detected and remedied in good time.</a:t>
            </a:r>
          </a:p>
          <a:p>
            <a:r>
              <a:rPr lang="en-GB" sz="2000" dirty="0" smtClean="0"/>
              <a:t>Inspections must be carried out by suitably competent person and recorded (note these inspections are additional to pre use checks and ‘normal’ maintenance activities)</a:t>
            </a:r>
            <a:endParaRPr lang="en-GB" sz="2000" dirty="0"/>
          </a:p>
        </p:txBody>
      </p:sp>
    </p:spTree>
    <p:extLst>
      <p:ext uri="{BB962C8B-B14F-4D97-AF65-F5344CB8AC3E}">
        <p14:creationId xmlns:p14="http://schemas.microsoft.com/office/powerpoint/2010/main" val="25468045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 risks (regulation 7)</a:t>
            </a:r>
            <a:endParaRPr lang="en-GB" dirty="0"/>
          </a:p>
        </p:txBody>
      </p:sp>
      <p:sp>
        <p:nvSpPr>
          <p:cNvPr id="3" name="Content Placeholder 2"/>
          <p:cNvSpPr>
            <a:spLocks noGrp="1"/>
          </p:cNvSpPr>
          <p:nvPr>
            <p:ph idx="1"/>
          </p:nvPr>
        </p:nvSpPr>
        <p:spPr/>
        <p:txBody>
          <a:bodyPr/>
          <a:lstStyle/>
          <a:p>
            <a:r>
              <a:rPr lang="en-GB" sz="2800" dirty="0" smtClean="0"/>
              <a:t>Where use of the equipment is likely to involve a specific risk to health and safety, employer to ensure that:</a:t>
            </a:r>
          </a:p>
          <a:p>
            <a:pPr marL="285750" indent="-285750">
              <a:buFont typeface="Arial" panose="020B0604020202020204" pitchFamily="34" charset="0"/>
              <a:buChar char="•"/>
            </a:pPr>
            <a:r>
              <a:rPr lang="en-GB" sz="2800" i="1" dirty="0" smtClean="0"/>
              <a:t>Use of the equipment is restricted to those persons specifically authorised to do so, and</a:t>
            </a:r>
          </a:p>
          <a:p>
            <a:pPr marL="285750" indent="-285750">
              <a:buFont typeface="Arial" panose="020B0604020202020204" pitchFamily="34" charset="0"/>
              <a:buChar char="•"/>
            </a:pPr>
            <a:r>
              <a:rPr lang="en-GB" sz="2800" i="1" dirty="0" smtClean="0"/>
              <a:t>Repairs, maintenance, servicing is restricted to specifically designated persons.</a:t>
            </a:r>
          </a:p>
          <a:p>
            <a:r>
              <a:rPr lang="en-GB" sz="2800" dirty="0" smtClean="0"/>
              <a:t>Employer to ensure that all such persons have received adequate training relevant to the operations for which they have been authorised or designated.</a:t>
            </a:r>
            <a:endParaRPr lang="en-GB" sz="2800" dirty="0"/>
          </a:p>
        </p:txBody>
      </p:sp>
    </p:spTree>
    <p:extLst>
      <p:ext uri="{BB962C8B-B14F-4D97-AF65-F5344CB8AC3E}">
        <p14:creationId xmlns:p14="http://schemas.microsoft.com/office/powerpoint/2010/main" val="22085358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88" y="274638"/>
            <a:ext cx="8379660" cy="837582"/>
          </a:xfrm>
        </p:spPr>
        <p:txBody>
          <a:bodyPr/>
          <a:lstStyle/>
          <a:p>
            <a:r>
              <a:rPr lang="en-GB" dirty="0" smtClean="0"/>
              <a:t>Dangerous parts of machinery (regulation 11)</a:t>
            </a:r>
            <a:endParaRPr lang="en-GB" dirty="0"/>
          </a:p>
        </p:txBody>
      </p:sp>
      <p:sp>
        <p:nvSpPr>
          <p:cNvPr id="3" name="Content Placeholder 2"/>
          <p:cNvSpPr>
            <a:spLocks noGrp="1"/>
          </p:cNvSpPr>
          <p:nvPr>
            <p:ph idx="1"/>
          </p:nvPr>
        </p:nvSpPr>
        <p:spPr>
          <a:xfrm>
            <a:off x="179512" y="980728"/>
            <a:ext cx="8783638" cy="4776787"/>
          </a:xfrm>
        </p:spPr>
        <p:txBody>
          <a:bodyPr/>
          <a:lstStyle/>
          <a:p>
            <a:r>
              <a:rPr lang="en-GB" sz="2400" dirty="0" smtClean="0"/>
              <a:t>Employer shall ensure that effective measures are taken to either:</a:t>
            </a:r>
          </a:p>
          <a:p>
            <a:pPr marL="342900" indent="-342900">
              <a:buFont typeface="Arial" panose="020B0604020202020204" pitchFamily="34" charset="0"/>
              <a:buChar char="•"/>
            </a:pPr>
            <a:r>
              <a:rPr lang="en-GB" sz="2400" i="1" dirty="0" smtClean="0"/>
              <a:t>Prevent access to dangerous parts, or</a:t>
            </a:r>
          </a:p>
          <a:p>
            <a:pPr marL="342900" indent="-342900">
              <a:buFont typeface="Arial" panose="020B0604020202020204" pitchFamily="34" charset="0"/>
              <a:buChar char="•"/>
            </a:pPr>
            <a:r>
              <a:rPr lang="en-GB" sz="2400" i="1" dirty="0" smtClean="0"/>
              <a:t>Stop movement of dangerous parts before any part of person enters ‘danger zone’</a:t>
            </a:r>
          </a:p>
          <a:p>
            <a:r>
              <a:rPr lang="en-GB" sz="2400" dirty="0" smtClean="0"/>
              <a:t>Measures required shall consist of:</a:t>
            </a:r>
          </a:p>
          <a:p>
            <a:pPr marL="342900" indent="-342900">
              <a:buFont typeface="Arial" panose="020B0604020202020204" pitchFamily="34" charset="0"/>
              <a:buChar char="•"/>
            </a:pPr>
            <a:r>
              <a:rPr lang="en-GB" sz="2400" i="1" dirty="0" smtClean="0"/>
              <a:t>Fixed guarding, where and to the extent that it is practicable, where it is not, then</a:t>
            </a:r>
          </a:p>
          <a:p>
            <a:pPr marL="342900" indent="-342900">
              <a:buFont typeface="Arial" panose="020B0604020202020204" pitchFamily="34" charset="0"/>
              <a:buChar char="•"/>
            </a:pPr>
            <a:r>
              <a:rPr lang="en-GB" sz="2400" i="1" dirty="0" smtClean="0"/>
              <a:t>Other guards or protection devices where and to the extent that it is practicable, where it is not,</a:t>
            </a:r>
          </a:p>
          <a:p>
            <a:pPr marL="342900" indent="-342900">
              <a:buFont typeface="Arial" panose="020B0604020202020204" pitchFamily="34" charset="0"/>
              <a:buChar char="•"/>
            </a:pPr>
            <a:r>
              <a:rPr lang="en-GB" sz="2400" i="1" dirty="0" smtClean="0"/>
              <a:t>Provision of jigs, push sticks, or similar protection appliances used in conjunction with machine, where practicable, but where it is not, then</a:t>
            </a:r>
          </a:p>
          <a:p>
            <a:pPr marL="342900" indent="-342900">
              <a:buFont typeface="Arial" panose="020B0604020202020204" pitchFamily="34" charset="0"/>
              <a:buChar char="•"/>
            </a:pPr>
            <a:r>
              <a:rPr lang="en-GB" sz="2400" i="1" dirty="0" smtClean="0"/>
              <a:t>Appropriate information, instruction, training and supervision</a:t>
            </a:r>
            <a:endParaRPr lang="en-GB" sz="2400" i="1" dirty="0"/>
          </a:p>
        </p:txBody>
      </p:sp>
    </p:spTree>
    <p:extLst>
      <p:ext uri="{BB962C8B-B14F-4D97-AF65-F5344CB8AC3E}">
        <p14:creationId xmlns:p14="http://schemas.microsoft.com/office/powerpoint/2010/main" val="34907027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88" y="274638"/>
            <a:ext cx="8739700" cy="837582"/>
          </a:xfrm>
        </p:spPr>
        <p:txBody>
          <a:bodyPr/>
          <a:lstStyle/>
          <a:p>
            <a:r>
              <a:rPr lang="en-GB" dirty="0" smtClean="0"/>
              <a:t>Protection against ‘specified hazards’ (regulation 12)</a:t>
            </a:r>
            <a:endParaRPr lang="en-GB" dirty="0"/>
          </a:p>
        </p:txBody>
      </p:sp>
      <p:sp>
        <p:nvSpPr>
          <p:cNvPr id="3" name="Content Placeholder 2"/>
          <p:cNvSpPr>
            <a:spLocks noGrp="1"/>
          </p:cNvSpPr>
          <p:nvPr>
            <p:ph idx="1"/>
          </p:nvPr>
        </p:nvSpPr>
        <p:spPr/>
        <p:txBody>
          <a:bodyPr/>
          <a:lstStyle/>
          <a:p>
            <a:r>
              <a:rPr lang="en-GB" sz="2400" dirty="0" smtClean="0"/>
              <a:t>Prevent exposure, or where not reasonably practicable control exposure to hazards arising from:</a:t>
            </a:r>
          </a:p>
          <a:p>
            <a:pPr marL="285750" indent="-285750">
              <a:buFont typeface="Arial" panose="020B0604020202020204" pitchFamily="34" charset="0"/>
              <a:buChar char="•"/>
            </a:pPr>
            <a:r>
              <a:rPr lang="en-GB" sz="2400" i="1" dirty="0" smtClean="0"/>
              <a:t>Articles/substances falling or ejected from work equipment</a:t>
            </a:r>
          </a:p>
          <a:p>
            <a:pPr marL="285750" indent="-285750">
              <a:buFont typeface="Arial" panose="020B0604020202020204" pitchFamily="34" charset="0"/>
              <a:buChar char="•"/>
            </a:pPr>
            <a:r>
              <a:rPr lang="en-GB" sz="2400" i="1" dirty="0" smtClean="0"/>
              <a:t>Rupture or disintegration of parts of work equipment</a:t>
            </a:r>
          </a:p>
          <a:p>
            <a:pPr marL="285750" indent="-285750">
              <a:buFont typeface="Arial" panose="020B0604020202020204" pitchFamily="34" charset="0"/>
              <a:buChar char="•"/>
            </a:pPr>
            <a:r>
              <a:rPr lang="en-GB" sz="2400" i="1" dirty="0" smtClean="0"/>
              <a:t>Equipment overheating/catching fire</a:t>
            </a:r>
          </a:p>
          <a:p>
            <a:pPr marL="285750" indent="-285750">
              <a:buFont typeface="Arial" panose="020B0604020202020204" pitchFamily="34" charset="0"/>
              <a:buChar char="•"/>
            </a:pPr>
            <a:r>
              <a:rPr lang="en-GB" sz="2400" i="1" dirty="0" smtClean="0"/>
              <a:t>Unintended discharge of gas, vapour, liquid, dust, produced or stored in equipment</a:t>
            </a:r>
          </a:p>
          <a:p>
            <a:pPr marL="285750" indent="-285750">
              <a:buFont typeface="Arial" panose="020B0604020202020204" pitchFamily="34" charset="0"/>
              <a:buChar char="•"/>
            </a:pPr>
            <a:r>
              <a:rPr lang="en-GB" sz="2400" i="1" dirty="0" smtClean="0"/>
              <a:t>Unintended or premature explosion of equipment or anything produced by it</a:t>
            </a:r>
          </a:p>
          <a:p>
            <a:r>
              <a:rPr lang="en-GB" sz="2400" dirty="0" smtClean="0"/>
              <a:t>Control measures where reasonably practicable to be other than provision of personal protective equipment, or information, instruction, training and supervision.</a:t>
            </a:r>
            <a:endParaRPr lang="en-GB" sz="2400" dirty="0"/>
          </a:p>
        </p:txBody>
      </p:sp>
    </p:spTree>
    <p:extLst>
      <p:ext uri="{BB962C8B-B14F-4D97-AF65-F5344CB8AC3E}">
        <p14:creationId xmlns:p14="http://schemas.microsoft.com/office/powerpoint/2010/main" val="3428807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Emergency stops (regulation 16)</a:t>
            </a:r>
            <a:endParaRPr lang="en-GB" dirty="0"/>
          </a:p>
        </p:txBody>
      </p:sp>
      <p:sp>
        <p:nvSpPr>
          <p:cNvPr id="3" name="Content Placeholder 2"/>
          <p:cNvSpPr>
            <a:spLocks noGrp="1"/>
          </p:cNvSpPr>
          <p:nvPr>
            <p:ph idx="1"/>
          </p:nvPr>
        </p:nvSpPr>
        <p:spPr>
          <a:xfrm>
            <a:off x="184150" y="1128713"/>
            <a:ext cx="8780338" cy="4776787"/>
          </a:xfrm>
        </p:spPr>
        <p:txBody>
          <a:bodyPr/>
          <a:lstStyle/>
          <a:p>
            <a:pPr marL="285750" indent="-285750">
              <a:buFont typeface="Arial" panose="020B0604020202020204" pitchFamily="34" charset="0"/>
              <a:buChar char="•"/>
            </a:pPr>
            <a:r>
              <a:rPr lang="en-GB" sz="2800" dirty="0" smtClean="0"/>
              <a:t>Not an alternative to guarding</a:t>
            </a:r>
          </a:p>
          <a:p>
            <a:pPr marL="285750" indent="-285750">
              <a:buFont typeface="Arial" panose="020B0604020202020204" pitchFamily="34" charset="0"/>
              <a:buChar char="•"/>
            </a:pPr>
            <a:r>
              <a:rPr lang="en-GB" sz="2800" dirty="0" smtClean="0"/>
              <a:t>To be used in emergency only, not for routine stops</a:t>
            </a:r>
          </a:p>
          <a:p>
            <a:pPr marL="285750" indent="-285750">
              <a:buFont typeface="Arial" panose="020B0604020202020204" pitchFamily="34" charset="0"/>
              <a:buChar char="•"/>
            </a:pPr>
            <a:r>
              <a:rPr lang="en-GB" sz="2800" dirty="0" smtClean="0"/>
              <a:t>Must be clear and unambiguous (red ‘mushroom’/yellow background)</a:t>
            </a:r>
          </a:p>
          <a:p>
            <a:pPr marL="285750" indent="-285750">
              <a:buFont typeface="Arial" panose="020B0604020202020204" pitchFamily="34" charset="0"/>
              <a:buChar char="•"/>
            </a:pPr>
            <a:r>
              <a:rPr lang="en-GB" sz="2800" dirty="0" smtClean="0"/>
              <a:t>Easily accessible</a:t>
            </a:r>
          </a:p>
          <a:p>
            <a:pPr marL="285750" indent="-285750">
              <a:buFont typeface="Arial" panose="020B0604020202020204" pitchFamily="34" charset="0"/>
              <a:buChar char="•"/>
            </a:pPr>
            <a:r>
              <a:rPr lang="en-GB" sz="2800" dirty="0" smtClean="0"/>
              <a:t>Should lock in on operation</a:t>
            </a:r>
          </a:p>
          <a:p>
            <a:pPr marL="285750" indent="-285750">
              <a:buFont typeface="Arial" panose="020B0604020202020204" pitchFamily="34" charset="0"/>
              <a:buChar char="•"/>
            </a:pPr>
            <a:r>
              <a:rPr lang="en-GB" sz="2800" dirty="0" smtClean="0"/>
              <a:t>Equipment should not restart without resetting</a:t>
            </a:r>
          </a:p>
          <a:p>
            <a:pPr marL="285750" indent="-285750">
              <a:buFont typeface="Arial" panose="020B0604020202020204" pitchFamily="34" charset="0"/>
              <a:buChar char="•"/>
            </a:pPr>
            <a:r>
              <a:rPr lang="en-GB" sz="2800" dirty="0" smtClean="0"/>
              <a:t>Trip wires must be bi-directional</a:t>
            </a:r>
          </a:p>
          <a:p>
            <a:pPr marL="285750" indent="-285750">
              <a:buFont typeface="Arial" panose="020B0604020202020204" pitchFamily="34" charset="0"/>
              <a:buChar char="•"/>
            </a:pPr>
            <a:r>
              <a:rPr lang="en-GB" sz="2800" dirty="0" smtClean="0"/>
              <a:t>Must override all other control functions</a:t>
            </a:r>
          </a:p>
          <a:p>
            <a:pPr marL="285750" indent="-285750">
              <a:buFont typeface="Arial" panose="020B0604020202020204" pitchFamily="34" charset="0"/>
              <a:buChar char="•"/>
            </a:pPr>
            <a:r>
              <a:rPr lang="en-GB" sz="2800" dirty="0" smtClean="0"/>
              <a:t>Must stop machine in a safe position</a:t>
            </a:r>
            <a:endParaRPr lang="en-GB" sz="2800" dirty="0"/>
          </a:p>
        </p:txBody>
      </p:sp>
    </p:spTree>
    <p:extLst>
      <p:ext uri="{BB962C8B-B14F-4D97-AF65-F5344CB8AC3E}">
        <p14:creationId xmlns:p14="http://schemas.microsoft.com/office/powerpoint/2010/main" val="38384172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0" y="-214313"/>
            <a:ext cx="8229600" cy="1143001"/>
          </a:xfrm>
        </p:spPr>
        <p:txBody>
          <a:bodyPr/>
          <a:lstStyle/>
          <a:p>
            <a:pPr eaLnBrk="1" hangingPunct="1"/>
            <a:r>
              <a:rPr lang="en-GB" sz="3200" dirty="0" smtClean="0"/>
              <a:t>Work Equipment</a:t>
            </a:r>
          </a:p>
        </p:txBody>
      </p:sp>
      <p:sp>
        <p:nvSpPr>
          <p:cNvPr id="30723" name="Rectangle 3"/>
          <p:cNvSpPr>
            <a:spLocks noGrp="1" noChangeArrowheads="1"/>
          </p:cNvSpPr>
          <p:nvPr>
            <p:ph type="body" idx="4294967295"/>
          </p:nvPr>
        </p:nvSpPr>
        <p:spPr>
          <a:xfrm>
            <a:off x="0" y="1214438"/>
            <a:ext cx="8229600" cy="4525962"/>
          </a:xfrm>
          <a:prstGeom prst="rect">
            <a:avLst/>
          </a:prstGeom>
        </p:spPr>
        <p:txBody>
          <a:bodyPr/>
          <a:lstStyle/>
          <a:p>
            <a:pPr eaLnBrk="1" hangingPunct="1"/>
            <a:r>
              <a:rPr lang="en-GB" sz="2400" dirty="0" smtClean="0"/>
              <a:t>Varies from simple to complex</a:t>
            </a:r>
          </a:p>
          <a:p>
            <a:pPr eaLnBrk="1" hangingPunct="1"/>
            <a:r>
              <a:rPr lang="en-GB" sz="2400" dirty="0" smtClean="0"/>
              <a:t>Even simple equipment may be a risk!</a:t>
            </a:r>
          </a:p>
          <a:p>
            <a:pPr eaLnBrk="1" hangingPunct="1"/>
            <a:r>
              <a:rPr lang="en-GB" sz="2400" i="1" dirty="0" smtClean="0"/>
              <a:t>Simple but hazardous equipment in the workplace?</a:t>
            </a:r>
          </a:p>
          <a:p>
            <a:pPr eaLnBrk="1" hangingPunct="1"/>
            <a:r>
              <a:rPr lang="en-GB" sz="2400" dirty="0" smtClean="0"/>
              <a:t>However simple or complex</a:t>
            </a:r>
          </a:p>
          <a:p>
            <a:pPr eaLnBrk="1" hangingPunct="1"/>
            <a:r>
              <a:rPr lang="en-GB" sz="2400" dirty="0" smtClean="0"/>
              <a:t>Safe ways and unsafe ways to use</a:t>
            </a:r>
          </a:p>
          <a:p>
            <a:pPr eaLnBrk="1" hangingPunct="1"/>
            <a:r>
              <a:rPr lang="en-GB" sz="2400" dirty="0" smtClean="0"/>
              <a:t>Safe way – known as  ‘Safe System of Work’</a:t>
            </a:r>
          </a:p>
          <a:p>
            <a:r>
              <a:rPr lang="en-GB" sz="2400" dirty="0" smtClean="0"/>
              <a:t>Always use equipment in the safe manner</a:t>
            </a:r>
          </a:p>
          <a:p>
            <a:r>
              <a:rPr lang="en-GB" sz="2400" i="1" dirty="0" smtClean="0"/>
              <a:t>Examples of unsafe ways of using equipment?</a:t>
            </a:r>
            <a:endParaRPr lang="en-GB" sz="2400" dirty="0" smtClean="0"/>
          </a:p>
          <a:p>
            <a:r>
              <a:rPr lang="en-GB" sz="2400" dirty="0" smtClean="0"/>
              <a:t>Employer to ensure competence before authorising first using</a:t>
            </a:r>
          </a:p>
          <a:p>
            <a:pPr eaLnBrk="1" hangingPunct="1"/>
            <a:endParaRPr lang="en-GB" sz="2800" dirty="0" smtClean="0"/>
          </a:p>
          <a:p>
            <a:pPr eaLnBrk="1" hangingPunct="1">
              <a:buFont typeface="Times" pitchFamily="18" charset="0"/>
              <a:buNone/>
            </a:pPr>
            <a:endParaRPr lang="en-GB"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88" y="274638"/>
            <a:ext cx="8811708" cy="837582"/>
          </a:xfrm>
        </p:spPr>
        <p:txBody>
          <a:bodyPr/>
          <a:lstStyle/>
          <a:p>
            <a:r>
              <a:rPr lang="en-GB" dirty="0" smtClean="0"/>
              <a:t>Machinery assessment process (the ‘PUWER assessment’)	</a:t>
            </a:r>
            <a:endParaRPr lang="en-GB" dirty="0"/>
          </a:p>
        </p:txBody>
      </p:sp>
      <p:sp>
        <p:nvSpPr>
          <p:cNvPr id="3" name="Content Placeholder 2"/>
          <p:cNvSpPr>
            <a:spLocks noGrp="1"/>
          </p:cNvSpPr>
          <p:nvPr>
            <p:ph idx="1"/>
          </p:nvPr>
        </p:nvSpPr>
        <p:spPr>
          <a:xfrm>
            <a:off x="179512" y="764704"/>
            <a:ext cx="8783638" cy="4776787"/>
          </a:xfrm>
        </p:spPr>
        <p:txBody>
          <a:bodyPr/>
          <a:lstStyle/>
          <a:p>
            <a:r>
              <a:rPr lang="en-GB" sz="2400" dirty="0" smtClean="0"/>
              <a:t>Still recommended, despite certificate of conformity!</a:t>
            </a:r>
          </a:p>
          <a:p>
            <a:r>
              <a:rPr lang="en-GB" sz="2400" dirty="0" smtClean="0"/>
              <a:t>Some factors to consider:</a:t>
            </a:r>
          </a:p>
          <a:p>
            <a:pPr marL="285750" indent="-285750">
              <a:buFont typeface="Arial" panose="020B0604020202020204" pitchFamily="34" charset="0"/>
              <a:buChar char="•"/>
            </a:pPr>
            <a:r>
              <a:rPr lang="en-GB" sz="2400" i="1" dirty="0" smtClean="0"/>
              <a:t>Routine and non routine operating modes/tasks</a:t>
            </a:r>
          </a:p>
          <a:p>
            <a:pPr marL="285750" indent="-285750">
              <a:buFont typeface="Arial" panose="020B0604020202020204" pitchFamily="34" charset="0"/>
              <a:buChar char="•"/>
            </a:pPr>
            <a:r>
              <a:rPr lang="en-GB" sz="2400" i="1" dirty="0" smtClean="0"/>
              <a:t>Installation, setting/adjustment, cleaning, maintenance, repair decommissioning</a:t>
            </a:r>
          </a:p>
          <a:p>
            <a:pPr marL="285750" indent="-285750">
              <a:buFont typeface="Arial" panose="020B0604020202020204" pitchFamily="34" charset="0"/>
              <a:buChar char="•"/>
            </a:pPr>
            <a:r>
              <a:rPr lang="en-GB" sz="2400" i="1" dirty="0" smtClean="0"/>
              <a:t>Accessibility for operation, cleaning, maintenance etc.</a:t>
            </a:r>
          </a:p>
          <a:p>
            <a:pPr marL="285750" indent="-285750">
              <a:buFont typeface="Arial" panose="020B0604020202020204" pitchFamily="34" charset="0"/>
              <a:buChar char="•"/>
            </a:pPr>
            <a:r>
              <a:rPr lang="en-GB" sz="2400" i="1" dirty="0" smtClean="0"/>
              <a:t>ergonomic requirements</a:t>
            </a:r>
          </a:p>
          <a:p>
            <a:pPr marL="285750" indent="-285750">
              <a:buFont typeface="Arial" panose="020B0604020202020204" pitchFamily="34" charset="0"/>
              <a:buChar char="•"/>
            </a:pPr>
            <a:r>
              <a:rPr lang="en-GB" sz="2400" i="1" dirty="0" smtClean="0"/>
              <a:t>Any unprotected hazards?</a:t>
            </a:r>
          </a:p>
          <a:p>
            <a:pPr marL="285750" indent="-285750">
              <a:buFont typeface="Arial" panose="020B0604020202020204" pitchFamily="34" charset="0"/>
              <a:buChar char="•"/>
            </a:pPr>
            <a:r>
              <a:rPr lang="en-GB" sz="2400" i="1" dirty="0" smtClean="0"/>
              <a:t>Security of guarding/protection devices</a:t>
            </a:r>
          </a:p>
          <a:p>
            <a:pPr marL="285750" indent="-285750">
              <a:buFont typeface="Arial" panose="020B0604020202020204" pitchFamily="34" charset="0"/>
              <a:buChar char="•"/>
            </a:pPr>
            <a:r>
              <a:rPr lang="en-GB" sz="2400" i="1" dirty="0" smtClean="0"/>
              <a:t>Potential to ‘fail to danger’</a:t>
            </a:r>
          </a:p>
          <a:p>
            <a:pPr marL="285750" indent="-285750">
              <a:buFont typeface="Arial" panose="020B0604020202020204" pitchFamily="34" charset="0"/>
              <a:buChar char="•"/>
            </a:pPr>
            <a:r>
              <a:rPr lang="en-GB" sz="2400" i="1" dirty="0" smtClean="0"/>
              <a:t>Fault detection</a:t>
            </a:r>
          </a:p>
          <a:p>
            <a:pPr marL="285750" indent="-285750">
              <a:buFont typeface="Arial" panose="020B0604020202020204" pitchFamily="34" charset="0"/>
              <a:buChar char="•"/>
            </a:pPr>
            <a:r>
              <a:rPr lang="en-GB" sz="2400" i="1" dirty="0" smtClean="0"/>
              <a:t>Inspection and maintenance requirements</a:t>
            </a:r>
          </a:p>
          <a:p>
            <a:pPr marL="285750" indent="-285750">
              <a:buFont typeface="Arial" panose="020B0604020202020204" pitchFamily="34" charset="0"/>
              <a:buChar char="•"/>
            </a:pPr>
            <a:r>
              <a:rPr lang="en-GB" sz="2400" i="1" dirty="0" smtClean="0"/>
              <a:t>Existing control measures</a:t>
            </a:r>
          </a:p>
          <a:p>
            <a:pPr marL="285750" indent="-285750">
              <a:buFont typeface="Arial" panose="020B0604020202020204" pitchFamily="34" charset="0"/>
              <a:buChar char="•"/>
            </a:pPr>
            <a:r>
              <a:rPr lang="en-GB" sz="2400" i="1" dirty="0" smtClean="0"/>
              <a:t>Other potential hazards</a:t>
            </a:r>
            <a:endParaRPr lang="en-GB" sz="2400" i="1" dirty="0"/>
          </a:p>
        </p:txBody>
      </p:sp>
    </p:spTree>
    <p:extLst>
      <p:ext uri="{BB962C8B-B14F-4D97-AF65-F5344CB8AC3E}">
        <p14:creationId xmlns:p14="http://schemas.microsoft.com/office/powerpoint/2010/main" val="33465591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LIFTING EQUIPMENT</a:t>
            </a:r>
            <a:endParaRPr lang="en-GB" dirty="0"/>
          </a:p>
        </p:txBody>
      </p:sp>
    </p:spTree>
    <p:extLst>
      <p:ext uri="{BB962C8B-B14F-4D97-AF65-F5344CB8AC3E}">
        <p14:creationId xmlns:p14="http://schemas.microsoft.com/office/powerpoint/2010/main" val="3566683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idx="4294967295"/>
          </p:nvPr>
        </p:nvSpPr>
        <p:spPr>
          <a:xfrm>
            <a:off x="214313" y="333375"/>
            <a:ext cx="8929687" cy="812800"/>
          </a:xfrm>
        </p:spPr>
        <p:txBody>
          <a:bodyPr>
            <a:normAutofit fontScale="90000"/>
          </a:bodyPr>
          <a:lstStyle/>
          <a:p>
            <a:pPr eaLnBrk="1" hangingPunct="1"/>
            <a:r>
              <a:rPr lang="en-GB" sz="3200" dirty="0" smtClean="0"/>
              <a:t>Lifting Equipment –</a:t>
            </a:r>
            <a:r>
              <a:rPr lang="en-GB" dirty="0" smtClean="0"/>
              <a:t/>
            </a:r>
            <a:br>
              <a:rPr lang="en-GB" dirty="0" smtClean="0"/>
            </a:br>
            <a:r>
              <a:rPr lang="en-GB" sz="2800" dirty="0" smtClean="0"/>
              <a:t> </a:t>
            </a:r>
            <a:r>
              <a:rPr lang="en-GB" dirty="0" smtClean="0"/>
              <a:t>– Lifting Operations/Lifting Equipment Regulations (LOLER) 1998</a:t>
            </a:r>
          </a:p>
        </p:txBody>
      </p:sp>
      <p:sp>
        <p:nvSpPr>
          <p:cNvPr id="154627" name="Content Placeholder 2"/>
          <p:cNvSpPr>
            <a:spLocks noGrp="1"/>
          </p:cNvSpPr>
          <p:nvPr>
            <p:ph idx="4294967295"/>
          </p:nvPr>
        </p:nvSpPr>
        <p:spPr>
          <a:xfrm>
            <a:off x="0" y="1428750"/>
            <a:ext cx="8786813" cy="4525963"/>
          </a:xfrm>
          <a:prstGeom prst="rect">
            <a:avLst/>
          </a:prstGeom>
        </p:spPr>
        <p:txBody>
          <a:bodyPr>
            <a:normAutofit lnSpcReduction="10000"/>
          </a:bodyPr>
          <a:lstStyle/>
          <a:p>
            <a:pPr marL="0" indent="0" eaLnBrk="1" hangingPunct="1">
              <a:buFont typeface="Arial" pitchFamily="34" charset="0"/>
              <a:buNone/>
            </a:pPr>
            <a:r>
              <a:rPr lang="en-GB" sz="2400" dirty="0" smtClean="0"/>
              <a:t>Defined as any equipment for lifting/lowering load and accessories for attaching or supporting it. PUWER requirements still apply! Additional requirements:</a:t>
            </a:r>
          </a:p>
          <a:p>
            <a:pPr marL="0" indent="0" eaLnBrk="1" hangingPunct="1"/>
            <a:r>
              <a:rPr lang="en-GB" sz="2400" i="1" dirty="0" smtClean="0"/>
              <a:t>Equipment to be marked with Safe Working Load (SWL)</a:t>
            </a:r>
          </a:p>
          <a:p>
            <a:pPr marL="0" indent="0" eaLnBrk="1" hangingPunct="1"/>
            <a:r>
              <a:rPr lang="en-GB" sz="2400" i="1" dirty="0" smtClean="0"/>
              <a:t>Indicator for SWL Limit where appropriate</a:t>
            </a:r>
          </a:p>
          <a:p>
            <a:pPr marL="0" indent="0" eaLnBrk="1" hangingPunct="1"/>
            <a:r>
              <a:rPr lang="en-GB" sz="2400" i="1" dirty="0" smtClean="0"/>
              <a:t>Statutory inspections to be carried out - annual for equipment - 6 monthly for accessories or equipment for lifting persons</a:t>
            </a:r>
          </a:p>
          <a:p>
            <a:pPr marL="0" indent="0" eaLnBrk="1" hangingPunct="1"/>
            <a:r>
              <a:rPr lang="en-GB" sz="2400" i="1" dirty="0" smtClean="0"/>
              <a:t>Records to be retained</a:t>
            </a:r>
          </a:p>
          <a:p>
            <a:pPr marL="0" indent="0" eaLnBrk="1" hangingPunct="1"/>
            <a:r>
              <a:rPr lang="en-GB" sz="2400" i="1" dirty="0" smtClean="0"/>
              <a:t>Detailed lift plan required</a:t>
            </a:r>
          </a:p>
          <a:p>
            <a:pPr marL="0" indent="0" eaLnBrk="1" hangingPunct="1"/>
            <a:r>
              <a:rPr lang="en-GB" sz="2400" i="1" dirty="0" smtClean="0"/>
              <a:t>Operators to be competent</a:t>
            </a:r>
          </a:p>
          <a:p>
            <a:pPr marL="0" indent="0" eaLnBrk="1" hangingPunct="1"/>
            <a:r>
              <a:rPr lang="en-GB" sz="2400" i="1" dirty="0" smtClean="0"/>
              <a:t>All lifts to be adequately controlled</a:t>
            </a:r>
            <a:endParaRPr lang="en-GB" sz="2800"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Tree>
    <p:extLst>
      <p:ext uri="{BB962C8B-B14F-4D97-AF65-F5344CB8AC3E}">
        <p14:creationId xmlns:p14="http://schemas.microsoft.com/office/powerpoint/2010/main" val="35666832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conclusion</a:t>
            </a:r>
            <a:endParaRPr lang="en-GB" dirty="0"/>
          </a:p>
        </p:txBody>
      </p:sp>
      <p:sp>
        <p:nvSpPr>
          <p:cNvPr id="3" name="Content Placeholder 2"/>
          <p:cNvSpPr>
            <a:spLocks noGrp="1"/>
          </p:cNvSpPr>
          <p:nvPr>
            <p:ph idx="1"/>
          </p:nvPr>
        </p:nvSpPr>
        <p:spPr/>
        <p:txBody>
          <a:bodyPr/>
          <a:lstStyle/>
          <a:p>
            <a:r>
              <a:rPr lang="en-GB" sz="3200" dirty="0" smtClean="0"/>
              <a:t>Although legal requirements and standards may change, good practices do not!  Therefore:</a:t>
            </a:r>
          </a:p>
          <a:p>
            <a:pPr marL="285750" indent="-285750">
              <a:buFont typeface="Arial" panose="020B0604020202020204" pitchFamily="34" charset="0"/>
              <a:buChar char="•"/>
            </a:pPr>
            <a:r>
              <a:rPr lang="en-GB" sz="3200" i="1" dirty="0" smtClean="0"/>
              <a:t>Buy carefully</a:t>
            </a:r>
          </a:p>
          <a:p>
            <a:pPr marL="285750" indent="-285750">
              <a:buFont typeface="Arial" panose="020B0604020202020204" pitchFamily="34" charset="0"/>
              <a:buChar char="•"/>
            </a:pPr>
            <a:r>
              <a:rPr lang="en-GB" sz="3200" i="1" dirty="0" smtClean="0"/>
              <a:t>Assess and control risks</a:t>
            </a:r>
          </a:p>
          <a:p>
            <a:pPr marL="285750" indent="-285750">
              <a:buFont typeface="Arial" panose="020B0604020202020204" pitchFamily="34" charset="0"/>
              <a:buChar char="•"/>
            </a:pPr>
            <a:r>
              <a:rPr lang="en-GB" sz="3200" i="1" dirty="0" smtClean="0"/>
              <a:t>Inspect and maintain</a:t>
            </a:r>
          </a:p>
          <a:p>
            <a:pPr marL="285750" indent="-285750">
              <a:buFont typeface="Arial" panose="020B0604020202020204" pitchFamily="34" charset="0"/>
              <a:buChar char="•"/>
            </a:pPr>
            <a:r>
              <a:rPr lang="en-GB" sz="3200" i="1" dirty="0" smtClean="0"/>
              <a:t>Inform, instruct, train and authorise</a:t>
            </a:r>
          </a:p>
          <a:p>
            <a:pPr marL="285750" indent="-285750">
              <a:buFont typeface="Arial" panose="020B0604020202020204" pitchFamily="34" charset="0"/>
              <a:buChar char="•"/>
            </a:pPr>
            <a:r>
              <a:rPr lang="en-GB" sz="3200" i="1" dirty="0" smtClean="0"/>
              <a:t>Keep up to date documented records</a:t>
            </a:r>
          </a:p>
          <a:p>
            <a:pPr marL="285750" indent="-285750">
              <a:buFont typeface="Arial" panose="020B0604020202020204" pitchFamily="34" charset="0"/>
              <a:buChar char="•"/>
            </a:pPr>
            <a:r>
              <a:rPr lang="en-GB" sz="3200" i="1" dirty="0" smtClean="0"/>
              <a:t>Keep an eye on things!</a:t>
            </a:r>
            <a:endParaRPr lang="en-GB" sz="3200" i="1" dirty="0"/>
          </a:p>
        </p:txBody>
      </p:sp>
    </p:spTree>
    <p:extLst>
      <p:ext uri="{BB962C8B-B14F-4D97-AF65-F5344CB8AC3E}">
        <p14:creationId xmlns:p14="http://schemas.microsoft.com/office/powerpoint/2010/main" val="20492688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274638"/>
            <a:ext cx="8229600" cy="1143000"/>
          </a:xfrm>
        </p:spPr>
        <p:txBody>
          <a:bodyPr/>
          <a:lstStyle/>
          <a:p>
            <a:pPr eaLnBrk="1" hangingPunct="1"/>
            <a:r>
              <a:rPr lang="en-GB" smtClean="0">
                <a:solidFill>
                  <a:srgbClr val="5A2D7F"/>
                </a:solidFill>
              </a:rPr>
              <a:t> </a:t>
            </a:r>
          </a:p>
        </p:txBody>
      </p:sp>
      <p:sp>
        <p:nvSpPr>
          <p:cNvPr id="249860" name="Rectangle 3"/>
          <p:cNvSpPr>
            <a:spLocks noGrp="1" noChangeArrowheads="1"/>
          </p:cNvSpPr>
          <p:nvPr>
            <p:ph type="body" idx="4294967295"/>
          </p:nvPr>
        </p:nvSpPr>
        <p:spPr>
          <a:xfrm>
            <a:off x="642938" y="1049338"/>
            <a:ext cx="5365750" cy="5195887"/>
          </a:xfrm>
          <a:prstGeom prst="rect">
            <a:avLst/>
          </a:prstGeom>
        </p:spPr>
        <p:txBody>
          <a:bodyPr/>
          <a:lstStyle/>
          <a:p>
            <a:pPr algn="ctr" eaLnBrk="1" hangingPunct="1">
              <a:buFont typeface="Times"/>
              <a:buNone/>
            </a:pPr>
            <a:endParaRPr lang="en-US" sz="3600" smtClean="0"/>
          </a:p>
          <a:p>
            <a:pPr algn="ctr" eaLnBrk="1" hangingPunct="1">
              <a:buFont typeface="Times"/>
              <a:buNone/>
            </a:pPr>
            <a:endParaRPr lang="en-US" sz="3600" smtClean="0"/>
          </a:p>
          <a:p>
            <a:pPr algn="ctr" eaLnBrk="1" hangingPunct="1">
              <a:buFont typeface="Times"/>
              <a:buNone/>
            </a:pPr>
            <a:endParaRPr lang="en-US" sz="3600" smtClean="0"/>
          </a:p>
          <a:p>
            <a:pPr eaLnBrk="1" hangingPunct="1">
              <a:buFont typeface="Times"/>
              <a:buNone/>
            </a:pPr>
            <a:r>
              <a:rPr lang="en-US" sz="3600" smtClean="0"/>
              <a:t>Thank you</a:t>
            </a:r>
          </a:p>
          <a:p>
            <a:pPr eaLnBrk="1" hangingPunct="1">
              <a:buFont typeface="Times"/>
              <a:buNone/>
            </a:pPr>
            <a:r>
              <a:rPr lang="en-US" sz="3600" smtClean="0"/>
              <a:t>Any Questions?</a:t>
            </a:r>
            <a:endParaRPr lang="en-GB" smtClean="0"/>
          </a:p>
        </p:txBody>
      </p:sp>
      <p:pic>
        <p:nvPicPr>
          <p:cNvPr id="51204" name="Picture 5" descr="U:\DOCUMENTS\Training\Pictures\Question1.jpg"/>
          <p:cNvPicPr>
            <a:picLocks noChangeAspect="1" noChangeArrowheads="1"/>
          </p:cNvPicPr>
          <p:nvPr/>
        </p:nvPicPr>
        <p:blipFill>
          <a:blip r:embed="rId3" cstate="print"/>
          <a:srcRect/>
          <a:stretch>
            <a:fillRect/>
          </a:stretch>
        </p:blipFill>
        <p:spPr bwMode="auto">
          <a:xfrm>
            <a:off x="5172075" y="1468438"/>
            <a:ext cx="3971925" cy="4679950"/>
          </a:xfrm>
          <a:prstGeom prst="rect">
            <a:avLst/>
          </a:prstGeom>
          <a:noFill/>
          <a:ln w="9525">
            <a:noFill/>
            <a:miter lim="800000"/>
            <a:headEnd/>
            <a:tailEnd/>
          </a:ln>
        </p:spPr>
      </p:pic>
    </p:spTree>
    <p:extLst>
      <p:ext uri="{BB962C8B-B14F-4D97-AF65-F5344CB8AC3E}">
        <p14:creationId xmlns:p14="http://schemas.microsoft.com/office/powerpoint/2010/main" val="131639760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9860">
                                            <p:txEl>
                                              <p:pRg st="3" end="3"/>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498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0"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0" y="-214313"/>
            <a:ext cx="8229600" cy="1143001"/>
          </a:xfrm>
        </p:spPr>
        <p:txBody>
          <a:bodyPr/>
          <a:lstStyle/>
          <a:p>
            <a:pPr eaLnBrk="1" hangingPunct="1"/>
            <a:r>
              <a:rPr lang="en-GB" sz="3200" dirty="0" smtClean="0"/>
              <a:t>Employer’s responsibilities</a:t>
            </a:r>
          </a:p>
        </p:txBody>
      </p:sp>
      <p:sp>
        <p:nvSpPr>
          <p:cNvPr id="30723" name="Rectangle 3"/>
          <p:cNvSpPr>
            <a:spLocks noGrp="1" noChangeArrowheads="1"/>
          </p:cNvSpPr>
          <p:nvPr>
            <p:ph type="body" idx="4294967295"/>
          </p:nvPr>
        </p:nvSpPr>
        <p:spPr>
          <a:xfrm>
            <a:off x="215008" y="476672"/>
            <a:ext cx="8928992" cy="4525962"/>
          </a:xfrm>
          <a:prstGeom prst="rect">
            <a:avLst/>
          </a:prstGeom>
        </p:spPr>
        <p:txBody>
          <a:bodyPr/>
          <a:lstStyle/>
          <a:p>
            <a:pPr eaLnBrk="1" hangingPunct="1"/>
            <a:r>
              <a:rPr lang="en-GB" sz="2800" dirty="0" smtClean="0"/>
              <a:t>All work equipment</a:t>
            </a:r>
          </a:p>
          <a:p>
            <a:pPr lvl="1" eaLnBrk="1" hangingPunct="1"/>
            <a:r>
              <a:rPr lang="en-GB" sz="2800" dirty="0" smtClean="0"/>
              <a:t>Select workplace precautions</a:t>
            </a:r>
          </a:p>
          <a:p>
            <a:pPr lvl="1" eaLnBrk="1" hangingPunct="1"/>
            <a:r>
              <a:rPr lang="en-GB" sz="2800" dirty="0" smtClean="0"/>
              <a:t>Train users in workplace precautions</a:t>
            </a:r>
          </a:p>
          <a:p>
            <a:pPr lvl="1" eaLnBrk="1" hangingPunct="1"/>
            <a:r>
              <a:rPr lang="en-GB" sz="2800" dirty="0" smtClean="0"/>
              <a:t>Devise and maintain Safe System of Work</a:t>
            </a:r>
          </a:p>
          <a:p>
            <a:pPr eaLnBrk="1" hangingPunct="1"/>
            <a:r>
              <a:rPr lang="en-GB" sz="2800" dirty="0" smtClean="0"/>
              <a:t>Additional requirements for machinery</a:t>
            </a:r>
          </a:p>
          <a:p>
            <a:pPr lvl="1" eaLnBrk="1" hangingPunct="1"/>
            <a:r>
              <a:rPr lang="en-GB" sz="2800" dirty="0" smtClean="0"/>
              <a:t>Identify need for guards, emergency stops,  etc.</a:t>
            </a:r>
          </a:p>
          <a:p>
            <a:pPr lvl="1" eaLnBrk="1" hangingPunct="1"/>
            <a:r>
              <a:rPr lang="en-GB" sz="2800" dirty="0" smtClean="0"/>
              <a:t>Select, fit and maintain guards</a:t>
            </a:r>
          </a:p>
          <a:p>
            <a:pPr lvl="1" eaLnBrk="1" hangingPunct="1"/>
            <a:r>
              <a:rPr lang="en-GB" sz="2800" dirty="0" smtClean="0"/>
              <a:t>Check guards are used properly</a:t>
            </a:r>
          </a:p>
          <a:p>
            <a:pPr marL="457200" lvl="1" indent="0" eaLnBrk="1" hangingPunct="1">
              <a:buNone/>
            </a:pPr>
            <a:r>
              <a:rPr lang="en-GB" sz="2800" i="1" dirty="0" smtClean="0">
                <a:solidFill>
                  <a:srgbClr val="FF0000"/>
                </a:solidFill>
              </a:rPr>
              <a:t>What’s a machine?</a:t>
            </a:r>
          </a:p>
          <a:p>
            <a:pPr marL="457200" lvl="1" indent="0">
              <a:buNone/>
            </a:pPr>
            <a:r>
              <a:rPr lang="en-GB" sz="2800" i="1" dirty="0" smtClean="0"/>
              <a:t>…Equipment </a:t>
            </a:r>
            <a:r>
              <a:rPr lang="en-GB" sz="2800" i="1" dirty="0"/>
              <a:t>consisting of an interconnected system of  components used to apply or modify force in order to perform useful work. Usually (but not always) power driven.</a:t>
            </a:r>
          </a:p>
          <a:p>
            <a:pPr marL="457200" lvl="1" indent="0" eaLnBrk="1" hangingPunct="1">
              <a:buNone/>
            </a:pPr>
            <a:endParaRPr lang="en-GB" sz="2800" i="1" dirty="0" smtClean="0"/>
          </a:p>
          <a:p>
            <a:pPr eaLnBrk="1" hangingPunct="1">
              <a:buFont typeface="Times" pitchFamily="18" charset="0"/>
              <a:buNone/>
            </a:pPr>
            <a:endParaRPr lang="en-GB"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Machinery hazards</a:t>
            </a:r>
            <a:endParaRPr lang="en-GB" dirty="0"/>
          </a:p>
        </p:txBody>
      </p:sp>
    </p:spTree>
    <p:extLst>
      <p:ext uri="{BB962C8B-B14F-4D97-AF65-F5344CB8AC3E}">
        <p14:creationId xmlns:p14="http://schemas.microsoft.com/office/powerpoint/2010/main" val="3566683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0" y="-214313"/>
            <a:ext cx="8015288" cy="1143001"/>
          </a:xfrm>
        </p:spPr>
        <p:txBody>
          <a:bodyPr/>
          <a:lstStyle/>
          <a:p>
            <a:pPr eaLnBrk="1" hangingPunct="1"/>
            <a:r>
              <a:rPr lang="en-GB" sz="3200" dirty="0" smtClean="0"/>
              <a:t>Moving machinery hazards</a:t>
            </a:r>
          </a:p>
        </p:txBody>
      </p:sp>
      <p:sp>
        <p:nvSpPr>
          <p:cNvPr id="30723" name="Rectangle 3"/>
          <p:cNvSpPr>
            <a:spLocks noGrp="1" noChangeArrowheads="1"/>
          </p:cNvSpPr>
          <p:nvPr>
            <p:ph type="body" idx="4294967295"/>
          </p:nvPr>
        </p:nvSpPr>
        <p:spPr>
          <a:xfrm>
            <a:off x="428625" y="1214438"/>
            <a:ext cx="8715375" cy="4525962"/>
          </a:xfrm>
          <a:prstGeom prst="rect">
            <a:avLst/>
          </a:prstGeom>
        </p:spPr>
        <p:txBody>
          <a:bodyPr/>
          <a:lstStyle/>
          <a:p>
            <a:pPr eaLnBrk="1" hangingPunct="1">
              <a:buFont typeface="Times" pitchFamily="18" charset="0"/>
              <a:buNone/>
            </a:pPr>
            <a:r>
              <a:rPr lang="en-GB" sz="3200" dirty="0" smtClean="0"/>
              <a:t>Need to protect personnel from following hazards:</a:t>
            </a:r>
          </a:p>
          <a:p>
            <a:pPr eaLnBrk="1" hangingPunct="1"/>
            <a:r>
              <a:rPr lang="en-GB" sz="3200" i="1" dirty="0" smtClean="0"/>
              <a:t>Traps</a:t>
            </a:r>
          </a:p>
          <a:p>
            <a:pPr eaLnBrk="1" hangingPunct="1"/>
            <a:r>
              <a:rPr lang="en-GB" sz="3200" i="1" dirty="0" smtClean="0"/>
              <a:t>Impact</a:t>
            </a:r>
          </a:p>
          <a:p>
            <a:pPr eaLnBrk="1" hangingPunct="1"/>
            <a:r>
              <a:rPr lang="en-GB" sz="3200" i="1" dirty="0" smtClean="0"/>
              <a:t>Contact</a:t>
            </a:r>
          </a:p>
          <a:p>
            <a:pPr eaLnBrk="1" hangingPunct="1"/>
            <a:r>
              <a:rPr lang="en-GB" sz="3200" i="1" dirty="0" smtClean="0"/>
              <a:t>Entanglement</a:t>
            </a:r>
          </a:p>
          <a:p>
            <a:pPr eaLnBrk="1" hangingPunct="1"/>
            <a:r>
              <a:rPr lang="en-GB" sz="3200" i="1" dirty="0" smtClean="0"/>
              <a:t>Cutting/shearing</a:t>
            </a:r>
          </a:p>
          <a:p>
            <a:pPr eaLnBrk="1" hangingPunct="1"/>
            <a:r>
              <a:rPr lang="en-GB" sz="3200" i="1" dirty="0" smtClean="0"/>
              <a:t>Stabbing/puncture</a:t>
            </a:r>
          </a:p>
          <a:p>
            <a:pPr eaLnBrk="1" hangingPunct="1"/>
            <a:r>
              <a:rPr lang="en-GB" sz="3200" i="1" dirty="0" smtClean="0"/>
              <a:t>Ejection</a:t>
            </a:r>
          </a:p>
          <a:p>
            <a:pPr eaLnBrk="1" hangingPunct="1">
              <a:buFont typeface="Times" pitchFamily="18" charset="0"/>
              <a:buNone/>
            </a:pPr>
            <a:endParaRPr lang="en-GB"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sz="4000" smtClean="0"/>
              <a:t>Bench Grinder</a:t>
            </a:r>
          </a:p>
        </p:txBody>
      </p:sp>
      <p:pic>
        <p:nvPicPr>
          <p:cNvPr id="32771" name="Content Placeholder 3" descr="C:\Documents and Settings\F26460\My Documents\My Pictures\Statestrong\DSC00696.JPG"/>
          <p:cNvPicPr>
            <a:picLocks noGrp="1"/>
          </p:cNvPicPr>
          <p:nvPr>
            <p:ph idx="1"/>
          </p:nvPr>
        </p:nvPicPr>
        <p:blipFill>
          <a:blip r:embed="rId2"/>
          <a:srcRect/>
          <a:stretch>
            <a:fillRect/>
          </a:stretch>
        </p:blipFill>
        <p:spPr>
          <a:xfrm>
            <a:off x="714375" y="1285875"/>
            <a:ext cx="7715250" cy="4572000"/>
          </a:xfrm>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sz="4000" smtClean="0"/>
              <a:t>Pillar drill</a:t>
            </a:r>
          </a:p>
        </p:txBody>
      </p:sp>
      <p:pic>
        <p:nvPicPr>
          <p:cNvPr id="33795" name="Content Placeholder 3" descr="C:\Documents and Settings\F26460\My Documents\My Pictures\Statestrong\DSC00695.JPG"/>
          <p:cNvPicPr>
            <a:picLocks noGrp="1"/>
          </p:cNvPicPr>
          <p:nvPr>
            <p:ph idx="1"/>
          </p:nvPr>
        </p:nvPicPr>
        <p:blipFill>
          <a:blip r:embed="rId2"/>
          <a:srcRect/>
          <a:stretch>
            <a:fillRect/>
          </a:stretch>
        </p:blipFill>
        <p:spPr>
          <a:xfrm>
            <a:off x="500063" y="1143000"/>
            <a:ext cx="8072437" cy="4786313"/>
          </a:xfrm>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3C3C3C"/>
      </a:dk1>
      <a:lt1>
        <a:srgbClr val="E8E6DC"/>
      </a:lt1>
      <a:dk2>
        <a:srgbClr val="5A2D7F"/>
      </a:dk2>
      <a:lt2>
        <a:srgbClr val="787878"/>
      </a:lt2>
      <a:accent1>
        <a:srgbClr val="83AFB4"/>
      </a:accent1>
      <a:accent2>
        <a:srgbClr val="ADBBA0"/>
      </a:accent2>
      <a:accent3>
        <a:srgbClr val="F2F0EB"/>
      </a:accent3>
      <a:accent4>
        <a:srgbClr val="323232"/>
      </a:accent4>
      <a:accent5>
        <a:srgbClr val="C1D4D6"/>
      </a:accent5>
      <a:accent6>
        <a:srgbClr val="9CA991"/>
      </a:accent6>
      <a:hlink>
        <a:srgbClr val="B40084"/>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34" charset="-128"/>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34" charset="-128"/>
            <a:cs typeface="Times New Roman" pitchFamily="18" charset="0"/>
          </a:defRPr>
        </a:defPPr>
      </a:lstStyle>
    </a:lnDef>
  </a:objectDefaults>
  <a:extraClrSchemeLst>
    <a:extraClrScheme>
      <a:clrScheme name="Blank Presentation 1">
        <a:dk1>
          <a:srgbClr val="3C3C3C"/>
        </a:dk1>
        <a:lt1>
          <a:srgbClr val="E8E6DC"/>
        </a:lt1>
        <a:dk2>
          <a:srgbClr val="5A2D7F"/>
        </a:dk2>
        <a:lt2>
          <a:srgbClr val="787878"/>
        </a:lt2>
        <a:accent1>
          <a:srgbClr val="83AFB4"/>
        </a:accent1>
        <a:accent2>
          <a:srgbClr val="ADBBA0"/>
        </a:accent2>
        <a:accent3>
          <a:srgbClr val="F2F0EB"/>
        </a:accent3>
        <a:accent4>
          <a:srgbClr val="323232"/>
        </a:accent4>
        <a:accent5>
          <a:srgbClr val="C1D4D6"/>
        </a:accent5>
        <a:accent6>
          <a:srgbClr val="9CA991"/>
        </a:accent6>
        <a:hlink>
          <a:srgbClr val="B40084"/>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SA PPT TOOLKIT RSA SANS">
  <a:themeElements>
    <a:clrScheme name="Custom 2">
      <a:dk1>
        <a:sysClr val="windowText" lastClr="000000"/>
      </a:dk1>
      <a:lt1>
        <a:sysClr val="window" lastClr="FFFFFF"/>
      </a:lt1>
      <a:dk2>
        <a:srgbClr val="660085"/>
      </a:dk2>
      <a:lt2>
        <a:srgbClr val="E6DFE8"/>
      </a:lt2>
      <a:accent1>
        <a:srgbClr val="660085"/>
      </a:accent1>
      <a:accent2>
        <a:srgbClr val="3C025F"/>
      </a:accent2>
      <a:accent3>
        <a:srgbClr val="B327CC"/>
      </a:accent3>
      <a:accent4>
        <a:srgbClr val="969696"/>
      </a:accent4>
      <a:accent5>
        <a:srgbClr val="FF49A4"/>
      </a:accent5>
      <a:accent6>
        <a:srgbClr val="00C2DB"/>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 Presentation">
  <a:themeElements>
    <a:clrScheme name="Blank Presentation 1">
      <a:dk1>
        <a:srgbClr val="3C3C3C"/>
      </a:dk1>
      <a:lt1>
        <a:srgbClr val="E8E6DC"/>
      </a:lt1>
      <a:dk2>
        <a:srgbClr val="5A2D7F"/>
      </a:dk2>
      <a:lt2>
        <a:srgbClr val="787878"/>
      </a:lt2>
      <a:accent1>
        <a:srgbClr val="83AFB4"/>
      </a:accent1>
      <a:accent2>
        <a:srgbClr val="ADBBA0"/>
      </a:accent2>
      <a:accent3>
        <a:srgbClr val="F2F0EB"/>
      </a:accent3>
      <a:accent4>
        <a:srgbClr val="323232"/>
      </a:accent4>
      <a:accent5>
        <a:srgbClr val="C1D4D6"/>
      </a:accent5>
      <a:accent6>
        <a:srgbClr val="9CA991"/>
      </a:accent6>
      <a:hlink>
        <a:srgbClr val="B40084"/>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34" charset="-128"/>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34" charset="-128"/>
            <a:cs typeface="Times New Roman" pitchFamily="18" charset="0"/>
          </a:defRPr>
        </a:defPPr>
      </a:lstStyle>
    </a:lnDef>
  </a:objectDefaults>
  <a:extraClrSchemeLst>
    <a:extraClrScheme>
      <a:clrScheme name="Blank Presentation 1">
        <a:dk1>
          <a:srgbClr val="3C3C3C"/>
        </a:dk1>
        <a:lt1>
          <a:srgbClr val="E8E6DC"/>
        </a:lt1>
        <a:dk2>
          <a:srgbClr val="5A2D7F"/>
        </a:dk2>
        <a:lt2>
          <a:srgbClr val="787878"/>
        </a:lt2>
        <a:accent1>
          <a:srgbClr val="83AFB4"/>
        </a:accent1>
        <a:accent2>
          <a:srgbClr val="ADBBA0"/>
        </a:accent2>
        <a:accent3>
          <a:srgbClr val="F2F0EB"/>
        </a:accent3>
        <a:accent4>
          <a:srgbClr val="323232"/>
        </a:accent4>
        <a:accent5>
          <a:srgbClr val="C1D4D6"/>
        </a:accent5>
        <a:accent6>
          <a:srgbClr val="9CA991"/>
        </a:accent6>
        <a:hlink>
          <a:srgbClr val="B40084"/>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3C3C3C"/>
      </a:dk1>
      <a:lt1>
        <a:srgbClr val="E8E6DC"/>
      </a:lt1>
      <a:dk2>
        <a:srgbClr val="5A2D7F"/>
      </a:dk2>
      <a:lt2>
        <a:srgbClr val="787878"/>
      </a:lt2>
      <a:accent1>
        <a:srgbClr val="83AFB4"/>
      </a:accent1>
      <a:accent2>
        <a:srgbClr val="ADBBA0"/>
      </a:accent2>
      <a:accent3>
        <a:srgbClr val="F2F0EB"/>
      </a:accent3>
      <a:accent4>
        <a:srgbClr val="323232"/>
      </a:accent4>
      <a:accent5>
        <a:srgbClr val="C1D4D6"/>
      </a:accent5>
      <a:accent6>
        <a:srgbClr val="9CA991"/>
      </a:accent6>
      <a:hlink>
        <a:srgbClr val="B40084"/>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34" charset="-128"/>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34" charset="-128"/>
            <a:cs typeface="Times New Roman" pitchFamily="18" charset="0"/>
          </a:defRPr>
        </a:defPPr>
      </a:lstStyle>
    </a:lnDef>
  </a:objectDefaults>
  <a:extraClrSchemeLst>
    <a:extraClrScheme>
      <a:clrScheme name="Blank Presentation 1">
        <a:dk1>
          <a:srgbClr val="3C3C3C"/>
        </a:dk1>
        <a:lt1>
          <a:srgbClr val="E8E6DC"/>
        </a:lt1>
        <a:dk2>
          <a:srgbClr val="5A2D7F"/>
        </a:dk2>
        <a:lt2>
          <a:srgbClr val="787878"/>
        </a:lt2>
        <a:accent1>
          <a:srgbClr val="83AFB4"/>
        </a:accent1>
        <a:accent2>
          <a:srgbClr val="ADBBA0"/>
        </a:accent2>
        <a:accent3>
          <a:srgbClr val="F2F0EB"/>
        </a:accent3>
        <a:accent4>
          <a:srgbClr val="323232"/>
        </a:accent4>
        <a:accent5>
          <a:srgbClr val="C1D4D6"/>
        </a:accent5>
        <a:accent6>
          <a:srgbClr val="9CA991"/>
        </a:accent6>
        <a:hlink>
          <a:srgbClr val="B40084"/>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IOSH-team mgt 25.9.13</Template>
  <TotalTime>544</TotalTime>
  <Words>2916</Words>
  <Application>Microsoft Office PowerPoint</Application>
  <PresentationFormat>On-screen Show (4:3)</PresentationFormat>
  <Paragraphs>305</Paragraphs>
  <Slides>45</Slides>
  <Notes>12</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Blank Presentation</vt:lpstr>
      <vt:lpstr>RSA PPT TOOLKIT RSA SANS</vt:lpstr>
      <vt:lpstr>1_Blank Presentation</vt:lpstr>
      <vt:lpstr>2_Blank Presentation</vt:lpstr>
      <vt:lpstr>Work Equipment &amp; Machinery</vt:lpstr>
      <vt:lpstr>Topics covered</vt:lpstr>
      <vt:lpstr>Basic principles</vt:lpstr>
      <vt:lpstr>Work Equipment</vt:lpstr>
      <vt:lpstr>Employer’s responsibilities</vt:lpstr>
      <vt:lpstr>Machinery hazards</vt:lpstr>
      <vt:lpstr>Moving machinery hazards</vt:lpstr>
      <vt:lpstr>Bench Grinder</vt:lpstr>
      <vt:lpstr>Pillar drill</vt:lpstr>
      <vt:lpstr>Circular saw – small one</vt:lpstr>
      <vt:lpstr>Circular saw – big one!</vt:lpstr>
      <vt:lpstr>‘In running nips’</vt:lpstr>
      <vt:lpstr>Access to moving parts... ...not always obvious!</vt:lpstr>
      <vt:lpstr>Unexpected movements – trapping points</vt:lpstr>
      <vt:lpstr>Guarding and safety devices</vt:lpstr>
      <vt:lpstr>Types of Guards</vt:lpstr>
      <vt:lpstr>Good example of fixed and interlocked guarding</vt:lpstr>
      <vt:lpstr>Adjustable drill chuck guards</vt:lpstr>
      <vt:lpstr>Automatic guard fitted to power press</vt:lpstr>
      <vt:lpstr>Machinery Guards - Possible Issues</vt:lpstr>
      <vt:lpstr>Access to enclosure... ...Good or bad?</vt:lpstr>
      <vt:lpstr>Trip Devices etc. </vt:lpstr>
      <vt:lpstr>Trip guard on radial arm drill</vt:lpstr>
      <vt:lpstr>PE ‘Light Guard’ on hydraulic punching machine</vt:lpstr>
      <vt:lpstr>‘Trip wire’ emergency stop along overhead conveyor</vt:lpstr>
      <vt:lpstr>Two handed control systems</vt:lpstr>
      <vt:lpstr>Key Activities for Machinery</vt:lpstr>
      <vt:lpstr>Legislation and conformity</vt:lpstr>
      <vt:lpstr>Legislation Summary</vt:lpstr>
      <vt:lpstr>Legislation</vt:lpstr>
      <vt:lpstr>Supply of Machinery (Safety) Regulations –  main requirements imposed on ‘supplier’</vt:lpstr>
      <vt:lpstr>Classification of Harmonised European Standards (CEN’s)</vt:lpstr>
      <vt:lpstr>PUWER –  Main requirements imposed on employer</vt:lpstr>
      <vt:lpstr>Maintenance requirements (regulation 5)</vt:lpstr>
      <vt:lpstr>Inspection requirements (regulation 6)</vt:lpstr>
      <vt:lpstr>Specific risks (regulation 7)</vt:lpstr>
      <vt:lpstr>Dangerous parts of machinery (regulation 11)</vt:lpstr>
      <vt:lpstr>Protection against ‘specified hazards’ (regulation 12)</vt:lpstr>
      <vt:lpstr>Emergency stops (regulation 16)</vt:lpstr>
      <vt:lpstr>Machinery assessment process (the ‘PUWER assessment’) </vt:lpstr>
      <vt:lpstr>LIFTING EQUIPMENT</vt:lpstr>
      <vt:lpstr>Lifting Equipment –  – Lifting Operations/Lifting Equipment Regulations (LOLER) 1998</vt:lpstr>
      <vt:lpstr>conclusions</vt:lpstr>
      <vt:lpstr>In conclusion</vt:lpstr>
      <vt:lpstr> </vt:lpstr>
    </vt:vector>
  </TitlesOfParts>
  <Company>Royal SunAliance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5.3 Work Equipment</dc:title>
  <dc:creator>Standard User</dc:creator>
  <cp:lastModifiedBy>Mike</cp:lastModifiedBy>
  <cp:revision>56</cp:revision>
  <dcterms:created xsi:type="dcterms:W3CDTF">2014-12-24T09:23:29Z</dcterms:created>
  <dcterms:modified xsi:type="dcterms:W3CDTF">2017-09-22T12:43:07Z</dcterms:modified>
</cp:coreProperties>
</file>