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78" r:id="rId5"/>
    <p:sldId id="261" r:id="rId6"/>
    <p:sldId id="258" r:id="rId7"/>
    <p:sldId id="262" r:id="rId8"/>
    <p:sldId id="257"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5A908-AA17-4D32-9961-B0346B123483}"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US"/>
        </a:p>
      </dgm:t>
    </dgm:pt>
    <dgm:pt modelId="{569A0B94-8DF7-4DA0-9113-A2CE4343DD04}">
      <dgm:prSet phldrT="[Text]"/>
      <dgm:spPr/>
      <dgm:t>
        <a:bodyPr/>
        <a:lstStyle/>
        <a:p>
          <a:r>
            <a:rPr lang="en-US" dirty="0"/>
            <a:t>Strategic Fire Risk Management</a:t>
          </a:r>
        </a:p>
      </dgm:t>
    </dgm:pt>
    <dgm:pt modelId="{1AAEA39A-B291-46A2-ADF6-341DF9BE3723}" type="parTrans" cxnId="{6A9E0CAC-ECFB-443B-B275-2B777D388D57}">
      <dgm:prSet/>
      <dgm:spPr/>
      <dgm:t>
        <a:bodyPr/>
        <a:lstStyle/>
        <a:p>
          <a:endParaRPr lang="en-US"/>
        </a:p>
      </dgm:t>
    </dgm:pt>
    <dgm:pt modelId="{CE6DCC50-BC74-429E-AC6F-F8C58A22D238}" type="sibTrans" cxnId="{6A9E0CAC-ECFB-443B-B275-2B777D388D57}">
      <dgm:prSet/>
      <dgm:spPr/>
      <dgm:t>
        <a:bodyPr/>
        <a:lstStyle/>
        <a:p>
          <a:endParaRPr lang="en-US"/>
        </a:p>
      </dgm:t>
    </dgm:pt>
    <dgm:pt modelId="{08713B1E-F5F4-48A9-8C10-ACA9D966D320}">
      <dgm:prSet phldrT="[Text]"/>
      <dgm:spPr/>
      <dgm:t>
        <a:bodyPr/>
        <a:lstStyle/>
        <a:p>
          <a:r>
            <a:rPr lang="en-US" dirty="0"/>
            <a:t>Fire Risk Assessment</a:t>
          </a:r>
        </a:p>
      </dgm:t>
    </dgm:pt>
    <dgm:pt modelId="{E4F3A924-4F2A-44BA-B49F-BB89636D2FB8}" type="parTrans" cxnId="{ECE89D4B-FC89-49D4-8C11-D66C2195A566}">
      <dgm:prSet/>
      <dgm:spPr/>
      <dgm:t>
        <a:bodyPr/>
        <a:lstStyle/>
        <a:p>
          <a:endParaRPr lang="en-US"/>
        </a:p>
      </dgm:t>
    </dgm:pt>
    <dgm:pt modelId="{7D10BEE8-3F9C-4583-AB42-AFFBF1746D63}" type="sibTrans" cxnId="{ECE89D4B-FC89-49D4-8C11-D66C2195A566}">
      <dgm:prSet/>
      <dgm:spPr/>
      <dgm:t>
        <a:bodyPr/>
        <a:lstStyle/>
        <a:p>
          <a:endParaRPr lang="en-US"/>
        </a:p>
      </dgm:t>
    </dgm:pt>
    <dgm:pt modelId="{4C6A4D83-0F28-4F48-8C89-7BEC5BD00C99}">
      <dgm:prSet phldrT="[Text]"/>
      <dgm:spPr/>
      <dgm:t>
        <a:bodyPr/>
        <a:lstStyle/>
        <a:p>
          <a:r>
            <a:rPr lang="en-US" dirty="0"/>
            <a:t>Fire Safety Training</a:t>
          </a:r>
        </a:p>
      </dgm:t>
    </dgm:pt>
    <dgm:pt modelId="{5A7F1762-0469-418F-97EA-458D23B9F10C}" type="parTrans" cxnId="{977FA0F4-6D74-43BD-AE7B-48B0A6F9B3E9}">
      <dgm:prSet/>
      <dgm:spPr/>
      <dgm:t>
        <a:bodyPr/>
        <a:lstStyle/>
        <a:p>
          <a:endParaRPr lang="en-US"/>
        </a:p>
      </dgm:t>
    </dgm:pt>
    <dgm:pt modelId="{8B3EA50B-101A-4BB4-9854-C65A5B396C03}" type="sibTrans" cxnId="{977FA0F4-6D74-43BD-AE7B-48B0A6F9B3E9}">
      <dgm:prSet/>
      <dgm:spPr/>
      <dgm:t>
        <a:bodyPr/>
        <a:lstStyle/>
        <a:p>
          <a:endParaRPr lang="en-US"/>
        </a:p>
      </dgm:t>
    </dgm:pt>
    <dgm:pt modelId="{E60CBCB6-7206-478B-9436-44B68B4938D9}">
      <dgm:prSet phldrT="[Text]"/>
      <dgm:spPr/>
      <dgm:t>
        <a:bodyPr/>
        <a:lstStyle/>
        <a:p>
          <a:r>
            <a:rPr lang="en-US" dirty="0"/>
            <a:t>Work Control </a:t>
          </a:r>
        </a:p>
      </dgm:t>
    </dgm:pt>
    <dgm:pt modelId="{F5A729E6-CE8F-4A70-8782-9920831B8E9E}" type="parTrans" cxnId="{02E5EC3B-B1F0-4D43-91A5-8FA4C7E04F47}">
      <dgm:prSet/>
      <dgm:spPr/>
      <dgm:t>
        <a:bodyPr/>
        <a:lstStyle/>
        <a:p>
          <a:endParaRPr lang="en-US"/>
        </a:p>
      </dgm:t>
    </dgm:pt>
    <dgm:pt modelId="{E966D40D-1070-4390-89D5-93D96A36BE7E}" type="sibTrans" cxnId="{02E5EC3B-B1F0-4D43-91A5-8FA4C7E04F47}">
      <dgm:prSet/>
      <dgm:spPr/>
      <dgm:t>
        <a:bodyPr/>
        <a:lstStyle/>
        <a:p>
          <a:endParaRPr lang="en-US"/>
        </a:p>
      </dgm:t>
    </dgm:pt>
    <dgm:pt modelId="{280DA155-B662-44FF-A099-D78CEDDD64DF}">
      <dgm:prSet phldrT="[Text]"/>
      <dgm:spPr/>
      <dgm:t>
        <a:bodyPr/>
        <a:lstStyle/>
        <a:p>
          <a:r>
            <a:rPr lang="en-US" dirty="0"/>
            <a:t>Resources &amp; Authority</a:t>
          </a:r>
        </a:p>
      </dgm:t>
    </dgm:pt>
    <dgm:pt modelId="{F2299829-7A85-4042-BD38-1797300FC165}" type="sibTrans" cxnId="{0340D1FA-EB5F-42F2-9093-C43CCFE5AB29}">
      <dgm:prSet/>
      <dgm:spPr/>
      <dgm:t>
        <a:bodyPr/>
        <a:lstStyle/>
        <a:p>
          <a:endParaRPr lang="en-US"/>
        </a:p>
      </dgm:t>
    </dgm:pt>
    <dgm:pt modelId="{B134EA0F-4FB5-4CAD-8960-45B1D1C2CA19}" type="parTrans" cxnId="{0340D1FA-EB5F-42F2-9093-C43CCFE5AB29}">
      <dgm:prSet/>
      <dgm:spPr/>
      <dgm:t>
        <a:bodyPr/>
        <a:lstStyle/>
        <a:p>
          <a:endParaRPr lang="en-US"/>
        </a:p>
      </dgm:t>
    </dgm:pt>
    <dgm:pt modelId="{7949B710-A860-4A1F-8763-B586B86BB607}">
      <dgm:prSet phldrT="[Text]"/>
      <dgm:spPr/>
      <dgm:t>
        <a:bodyPr/>
        <a:lstStyle/>
        <a:p>
          <a:r>
            <a:rPr lang="en-US" dirty="0"/>
            <a:t>Maintenance &amp; Testing</a:t>
          </a:r>
        </a:p>
      </dgm:t>
    </dgm:pt>
    <dgm:pt modelId="{9A485F3A-C586-4A8B-A269-1B8CF78F6D4E}" type="parTrans" cxnId="{9ADCB80A-6E6A-4435-83DD-F6E79526F25D}">
      <dgm:prSet/>
      <dgm:spPr/>
      <dgm:t>
        <a:bodyPr/>
        <a:lstStyle/>
        <a:p>
          <a:endParaRPr lang="en-US"/>
        </a:p>
      </dgm:t>
    </dgm:pt>
    <dgm:pt modelId="{A74C8B71-F44B-49DF-BD30-CABC888D01A5}" type="sibTrans" cxnId="{9ADCB80A-6E6A-4435-83DD-F6E79526F25D}">
      <dgm:prSet/>
      <dgm:spPr/>
      <dgm:t>
        <a:bodyPr/>
        <a:lstStyle/>
        <a:p>
          <a:endParaRPr lang="en-US"/>
        </a:p>
      </dgm:t>
    </dgm:pt>
    <dgm:pt modelId="{C0D36062-9150-47F5-A565-85BE55897153}">
      <dgm:prSet phldrT="[Text]"/>
      <dgm:spPr/>
      <dgm:t>
        <a:bodyPr/>
        <a:lstStyle/>
        <a:p>
          <a:r>
            <a:rPr lang="en-US" dirty="0"/>
            <a:t>Communication</a:t>
          </a:r>
        </a:p>
      </dgm:t>
    </dgm:pt>
    <dgm:pt modelId="{26B62B03-518C-40CE-BFFB-65F346AF3100}" type="parTrans" cxnId="{02EE30EA-19D9-4774-BDF0-0C37DA7899C3}">
      <dgm:prSet/>
      <dgm:spPr/>
      <dgm:t>
        <a:bodyPr/>
        <a:lstStyle/>
        <a:p>
          <a:endParaRPr lang="en-US"/>
        </a:p>
      </dgm:t>
    </dgm:pt>
    <dgm:pt modelId="{965E94E9-DF66-43AA-84C6-6CB85A3BFD23}" type="sibTrans" cxnId="{02EE30EA-19D9-4774-BDF0-0C37DA7899C3}">
      <dgm:prSet/>
      <dgm:spPr/>
      <dgm:t>
        <a:bodyPr/>
        <a:lstStyle/>
        <a:p>
          <a:endParaRPr lang="en-US"/>
        </a:p>
      </dgm:t>
    </dgm:pt>
    <dgm:pt modelId="{74E9721A-AC2A-4CED-B2B4-A80EAA166253}">
      <dgm:prSet phldrT="[Text]"/>
      <dgm:spPr/>
      <dgm:t>
        <a:bodyPr/>
        <a:lstStyle/>
        <a:p>
          <a:r>
            <a:rPr lang="en-US" dirty="0"/>
            <a:t>Emergency Planning</a:t>
          </a:r>
        </a:p>
      </dgm:t>
    </dgm:pt>
    <dgm:pt modelId="{9B3F8D2F-048F-436A-9672-32BB85837B61}" type="parTrans" cxnId="{BDA3FD23-136A-4AEF-B9EA-702BF7EF6230}">
      <dgm:prSet/>
      <dgm:spPr/>
      <dgm:t>
        <a:bodyPr/>
        <a:lstStyle/>
        <a:p>
          <a:endParaRPr lang="en-US"/>
        </a:p>
      </dgm:t>
    </dgm:pt>
    <dgm:pt modelId="{E5F287C4-CA8C-495B-BB20-A29EF9E87A4C}" type="sibTrans" cxnId="{BDA3FD23-136A-4AEF-B9EA-702BF7EF6230}">
      <dgm:prSet/>
      <dgm:spPr/>
      <dgm:t>
        <a:bodyPr/>
        <a:lstStyle/>
        <a:p>
          <a:endParaRPr lang="en-US"/>
        </a:p>
      </dgm:t>
    </dgm:pt>
    <dgm:pt modelId="{A50F545D-97A1-4A68-9B3C-47EB81E39276}" type="pres">
      <dgm:prSet presAssocID="{0205A908-AA17-4D32-9961-B0346B123483}" presName="Name0" presStyleCnt="0">
        <dgm:presLayoutVars>
          <dgm:chMax val="1"/>
          <dgm:dir/>
          <dgm:animLvl val="ctr"/>
          <dgm:resizeHandles val="exact"/>
        </dgm:presLayoutVars>
      </dgm:prSet>
      <dgm:spPr/>
      <dgm:t>
        <a:bodyPr/>
        <a:lstStyle/>
        <a:p>
          <a:endParaRPr lang="en-GB"/>
        </a:p>
      </dgm:t>
    </dgm:pt>
    <dgm:pt modelId="{5BBDCBC4-90CC-4F97-A0E5-998D239D7E8D}" type="pres">
      <dgm:prSet presAssocID="{569A0B94-8DF7-4DA0-9113-A2CE4343DD04}" presName="centerShape" presStyleLbl="node0" presStyleIdx="0" presStyleCnt="1"/>
      <dgm:spPr/>
      <dgm:t>
        <a:bodyPr/>
        <a:lstStyle/>
        <a:p>
          <a:endParaRPr lang="en-US"/>
        </a:p>
      </dgm:t>
    </dgm:pt>
    <dgm:pt modelId="{8DCCC8C0-40EB-4AA4-8DEF-64C864638D61}" type="pres">
      <dgm:prSet presAssocID="{08713B1E-F5F4-48A9-8C10-ACA9D966D320}" presName="node" presStyleLbl="node1" presStyleIdx="0" presStyleCnt="7">
        <dgm:presLayoutVars>
          <dgm:bulletEnabled val="1"/>
        </dgm:presLayoutVars>
      </dgm:prSet>
      <dgm:spPr/>
      <dgm:t>
        <a:bodyPr/>
        <a:lstStyle/>
        <a:p>
          <a:endParaRPr lang="en-US"/>
        </a:p>
      </dgm:t>
    </dgm:pt>
    <dgm:pt modelId="{70742BBA-F279-45FC-A79D-DAC47F8C5FC2}" type="pres">
      <dgm:prSet presAssocID="{08713B1E-F5F4-48A9-8C10-ACA9D966D320}" presName="dummy" presStyleCnt="0"/>
      <dgm:spPr/>
      <dgm:t>
        <a:bodyPr/>
        <a:lstStyle/>
        <a:p>
          <a:endParaRPr lang="en-US"/>
        </a:p>
      </dgm:t>
    </dgm:pt>
    <dgm:pt modelId="{7021F3DC-5069-4BCF-9547-CF7916082249}" type="pres">
      <dgm:prSet presAssocID="{7D10BEE8-3F9C-4583-AB42-AFFBF1746D63}" presName="sibTrans" presStyleLbl="sibTrans2D1" presStyleIdx="0" presStyleCnt="7"/>
      <dgm:spPr/>
      <dgm:t>
        <a:bodyPr/>
        <a:lstStyle/>
        <a:p>
          <a:endParaRPr lang="en-GB"/>
        </a:p>
      </dgm:t>
    </dgm:pt>
    <dgm:pt modelId="{8D8F318E-537A-4054-9BFA-D1FE8621E940}" type="pres">
      <dgm:prSet presAssocID="{280DA155-B662-44FF-A099-D78CEDDD64DF}" presName="node" presStyleLbl="node1" presStyleIdx="1" presStyleCnt="7">
        <dgm:presLayoutVars>
          <dgm:bulletEnabled val="1"/>
        </dgm:presLayoutVars>
      </dgm:prSet>
      <dgm:spPr/>
      <dgm:t>
        <a:bodyPr/>
        <a:lstStyle/>
        <a:p>
          <a:endParaRPr lang="en-US"/>
        </a:p>
      </dgm:t>
    </dgm:pt>
    <dgm:pt modelId="{6242FD8F-B912-49F9-A791-E5F61340D6E0}" type="pres">
      <dgm:prSet presAssocID="{280DA155-B662-44FF-A099-D78CEDDD64DF}" presName="dummy" presStyleCnt="0"/>
      <dgm:spPr/>
      <dgm:t>
        <a:bodyPr/>
        <a:lstStyle/>
        <a:p>
          <a:endParaRPr lang="en-US"/>
        </a:p>
      </dgm:t>
    </dgm:pt>
    <dgm:pt modelId="{FA2F0DE3-CF20-493C-8B1A-FAE149540C50}" type="pres">
      <dgm:prSet presAssocID="{F2299829-7A85-4042-BD38-1797300FC165}" presName="sibTrans" presStyleLbl="sibTrans2D1" presStyleIdx="1" presStyleCnt="7"/>
      <dgm:spPr/>
      <dgm:t>
        <a:bodyPr/>
        <a:lstStyle/>
        <a:p>
          <a:endParaRPr lang="en-GB"/>
        </a:p>
      </dgm:t>
    </dgm:pt>
    <dgm:pt modelId="{CFE71AF0-D99A-456B-B4D2-65D858C4CB68}" type="pres">
      <dgm:prSet presAssocID="{4C6A4D83-0F28-4F48-8C89-7BEC5BD00C99}" presName="node" presStyleLbl="node1" presStyleIdx="2" presStyleCnt="7">
        <dgm:presLayoutVars>
          <dgm:bulletEnabled val="1"/>
        </dgm:presLayoutVars>
      </dgm:prSet>
      <dgm:spPr/>
      <dgm:t>
        <a:bodyPr/>
        <a:lstStyle/>
        <a:p>
          <a:endParaRPr lang="en-GB"/>
        </a:p>
      </dgm:t>
    </dgm:pt>
    <dgm:pt modelId="{7C83AAD3-5978-4B51-AF0A-165B159E4AE9}" type="pres">
      <dgm:prSet presAssocID="{4C6A4D83-0F28-4F48-8C89-7BEC5BD00C99}" presName="dummy" presStyleCnt="0"/>
      <dgm:spPr/>
      <dgm:t>
        <a:bodyPr/>
        <a:lstStyle/>
        <a:p>
          <a:endParaRPr lang="en-US"/>
        </a:p>
      </dgm:t>
    </dgm:pt>
    <dgm:pt modelId="{D888548C-79E8-4E94-ACEE-F76BC636904A}" type="pres">
      <dgm:prSet presAssocID="{8B3EA50B-101A-4BB4-9854-C65A5B396C03}" presName="sibTrans" presStyleLbl="sibTrans2D1" presStyleIdx="2" presStyleCnt="7"/>
      <dgm:spPr/>
      <dgm:t>
        <a:bodyPr/>
        <a:lstStyle/>
        <a:p>
          <a:endParaRPr lang="en-GB"/>
        </a:p>
      </dgm:t>
    </dgm:pt>
    <dgm:pt modelId="{41AF811F-48F7-4443-A152-BDF520825A6C}" type="pres">
      <dgm:prSet presAssocID="{E60CBCB6-7206-478B-9436-44B68B4938D9}" presName="node" presStyleLbl="node1" presStyleIdx="3" presStyleCnt="7">
        <dgm:presLayoutVars>
          <dgm:bulletEnabled val="1"/>
        </dgm:presLayoutVars>
      </dgm:prSet>
      <dgm:spPr/>
      <dgm:t>
        <a:bodyPr/>
        <a:lstStyle/>
        <a:p>
          <a:endParaRPr lang="en-GB"/>
        </a:p>
      </dgm:t>
    </dgm:pt>
    <dgm:pt modelId="{8437D806-6023-42DE-9A73-21761A037629}" type="pres">
      <dgm:prSet presAssocID="{E60CBCB6-7206-478B-9436-44B68B4938D9}" presName="dummy" presStyleCnt="0"/>
      <dgm:spPr/>
      <dgm:t>
        <a:bodyPr/>
        <a:lstStyle/>
        <a:p>
          <a:endParaRPr lang="en-US"/>
        </a:p>
      </dgm:t>
    </dgm:pt>
    <dgm:pt modelId="{4DFED236-8AA8-4BDA-840E-446BEFC3C347}" type="pres">
      <dgm:prSet presAssocID="{E966D40D-1070-4390-89D5-93D96A36BE7E}" presName="sibTrans" presStyleLbl="sibTrans2D1" presStyleIdx="3" presStyleCnt="7"/>
      <dgm:spPr/>
      <dgm:t>
        <a:bodyPr/>
        <a:lstStyle/>
        <a:p>
          <a:endParaRPr lang="en-GB"/>
        </a:p>
      </dgm:t>
    </dgm:pt>
    <dgm:pt modelId="{2A1761B0-1757-40BC-8700-D34B252ED4F4}" type="pres">
      <dgm:prSet presAssocID="{7949B710-A860-4A1F-8763-B586B86BB607}" presName="node" presStyleLbl="node1" presStyleIdx="4" presStyleCnt="7">
        <dgm:presLayoutVars>
          <dgm:bulletEnabled val="1"/>
        </dgm:presLayoutVars>
      </dgm:prSet>
      <dgm:spPr/>
      <dgm:t>
        <a:bodyPr/>
        <a:lstStyle/>
        <a:p>
          <a:endParaRPr lang="en-GB"/>
        </a:p>
      </dgm:t>
    </dgm:pt>
    <dgm:pt modelId="{89E3E860-617E-40F8-9794-BDC5A534E881}" type="pres">
      <dgm:prSet presAssocID="{7949B710-A860-4A1F-8763-B586B86BB607}" presName="dummy" presStyleCnt="0"/>
      <dgm:spPr/>
      <dgm:t>
        <a:bodyPr/>
        <a:lstStyle/>
        <a:p>
          <a:endParaRPr lang="en-US"/>
        </a:p>
      </dgm:t>
    </dgm:pt>
    <dgm:pt modelId="{FA97817D-5B19-48D9-B037-E737A3343A7B}" type="pres">
      <dgm:prSet presAssocID="{A74C8B71-F44B-49DF-BD30-CABC888D01A5}" presName="sibTrans" presStyleLbl="sibTrans2D1" presStyleIdx="4" presStyleCnt="7"/>
      <dgm:spPr/>
      <dgm:t>
        <a:bodyPr/>
        <a:lstStyle/>
        <a:p>
          <a:endParaRPr lang="en-US"/>
        </a:p>
      </dgm:t>
    </dgm:pt>
    <dgm:pt modelId="{51595792-24EC-4ACB-BEA4-EC3677D6636E}" type="pres">
      <dgm:prSet presAssocID="{C0D36062-9150-47F5-A565-85BE55897153}" presName="node" presStyleLbl="node1" presStyleIdx="5" presStyleCnt="7">
        <dgm:presLayoutVars>
          <dgm:bulletEnabled val="1"/>
        </dgm:presLayoutVars>
      </dgm:prSet>
      <dgm:spPr/>
      <dgm:t>
        <a:bodyPr/>
        <a:lstStyle/>
        <a:p>
          <a:endParaRPr lang="en-GB"/>
        </a:p>
      </dgm:t>
    </dgm:pt>
    <dgm:pt modelId="{EF2E11DE-0776-4F09-AE12-CA4E279796F9}" type="pres">
      <dgm:prSet presAssocID="{C0D36062-9150-47F5-A565-85BE55897153}" presName="dummy" presStyleCnt="0"/>
      <dgm:spPr/>
      <dgm:t>
        <a:bodyPr/>
        <a:lstStyle/>
        <a:p>
          <a:endParaRPr lang="en-US"/>
        </a:p>
      </dgm:t>
    </dgm:pt>
    <dgm:pt modelId="{CC34A1AD-E7F9-4E0F-A50E-71DC844C9BE3}" type="pres">
      <dgm:prSet presAssocID="{965E94E9-DF66-43AA-84C6-6CB85A3BFD23}" presName="sibTrans" presStyleLbl="sibTrans2D1" presStyleIdx="5" presStyleCnt="7"/>
      <dgm:spPr/>
      <dgm:t>
        <a:bodyPr/>
        <a:lstStyle/>
        <a:p>
          <a:endParaRPr lang="en-US"/>
        </a:p>
      </dgm:t>
    </dgm:pt>
    <dgm:pt modelId="{0CAB32D5-D87E-4DD7-8DD8-6164EE4FE745}" type="pres">
      <dgm:prSet presAssocID="{74E9721A-AC2A-4CED-B2B4-A80EAA166253}" presName="node" presStyleLbl="node1" presStyleIdx="6" presStyleCnt="7">
        <dgm:presLayoutVars>
          <dgm:bulletEnabled val="1"/>
        </dgm:presLayoutVars>
      </dgm:prSet>
      <dgm:spPr/>
      <dgm:t>
        <a:bodyPr/>
        <a:lstStyle/>
        <a:p>
          <a:endParaRPr lang="en-GB"/>
        </a:p>
      </dgm:t>
    </dgm:pt>
    <dgm:pt modelId="{4C2884A8-F0E1-4702-A855-1C0C1621ABF8}" type="pres">
      <dgm:prSet presAssocID="{74E9721A-AC2A-4CED-B2B4-A80EAA166253}" presName="dummy" presStyleCnt="0"/>
      <dgm:spPr/>
      <dgm:t>
        <a:bodyPr/>
        <a:lstStyle/>
        <a:p>
          <a:endParaRPr lang="en-US"/>
        </a:p>
      </dgm:t>
    </dgm:pt>
    <dgm:pt modelId="{0ECC0ACF-A591-4736-AD13-6B274B69C780}" type="pres">
      <dgm:prSet presAssocID="{E5F287C4-CA8C-495B-BB20-A29EF9E87A4C}" presName="sibTrans" presStyleLbl="sibTrans2D1" presStyleIdx="6" presStyleCnt="7"/>
      <dgm:spPr/>
      <dgm:t>
        <a:bodyPr/>
        <a:lstStyle/>
        <a:p>
          <a:endParaRPr lang="en-US"/>
        </a:p>
      </dgm:t>
    </dgm:pt>
  </dgm:ptLst>
  <dgm:cxnLst>
    <dgm:cxn modelId="{8B9E8CEC-5D05-4346-BD6A-7EEF0B08717B}" type="presOf" srcId="{8B3EA50B-101A-4BB4-9854-C65A5B396C03}" destId="{D888548C-79E8-4E94-ACEE-F76BC636904A}" srcOrd="0" destOrd="0" presId="urn:microsoft.com/office/officeart/2005/8/layout/radial6"/>
    <dgm:cxn modelId="{5B7856A8-5B8D-4F1E-9D4A-73A92FC01FB2}" type="presOf" srcId="{E966D40D-1070-4390-89D5-93D96A36BE7E}" destId="{4DFED236-8AA8-4BDA-840E-446BEFC3C347}" srcOrd="0" destOrd="0" presId="urn:microsoft.com/office/officeart/2005/8/layout/radial6"/>
    <dgm:cxn modelId="{ECE89D4B-FC89-49D4-8C11-D66C2195A566}" srcId="{569A0B94-8DF7-4DA0-9113-A2CE4343DD04}" destId="{08713B1E-F5F4-48A9-8C10-ACA9D966D320}" srcOrd="0" destOrd="0" parTransId="{E4F3A924-4F2A-44BA-B49F-BB89636D2FB8}" sibTransId="{7D10BEE8-3F9C-4583-AB42-AFFBF1746D63}"/>
    <dgm:cxn modelId="{C86BE036-D4ED-4809-A518-4F7C6CBCB82B}" type="presOf" srcId="{A74C8B71-F44B-49DF-BD30-CABC888D01A5}" destId="{FA97817D-5B19-48D9-B037-E737A3343A7B}" srcOrd="0" destOrd="0" presId="urn:microsoft.com/office/officeart/2005/8/layout/radial6"/>
    <dgm:cxn modelId="{977FA0F4-6D74-43BD-AE7B-48B0A6F9B3E9}" srcId="{569A0B94-8DF7-4DA0-9113-A2CE4343DD04}" destId="{4C6A4D83-0F28-4F48-8C89-7BEC5BD00C99}" srcOrd="2" destOrd="0" parTransId="{5A7F1762-0469-418F-97EA-458D23B9F10C}" sibTransId="{8B3EA50B-101A-4BB4-9854-C65A5B396C03}"/>
    <dgm:cxn modelId="{6A9E0CAC-ECFB-443B-B275-2B777D388D57}" srcId="{0205A908-AA17-4D32-9961-B0346B123483}" destId="{569A0B94-8DF7-4DA0-9113-A2CE4343DD04}" srcOrd="0" destOrd="0" parTransId="{1AAEA39A-B291-46A2-ADF6-341DF9BE3723}" sibTransId="{CE6DCC50-BC74-429E-AC6F-F8C58A22D238}"/>
    <dgm:cxn modelId="{31095E62-371C-4D53-B341-3F9CD1783245}" type="presOf" srcId="{C0D36062-9150-47F5-A565-85BE55897153}" destId="{51595792-24EC-4ACB-BEA4-EC3677D6636E}" srcOrd="0" destOrd="0" presId="urn:microsoft.com/office/officeart/2005/8/layout/radial6"/>
    <dgm:cxn modelId="{02ECCC0E-A54C-4F3B-A3E4-65FDB8BB326D}" type="presOf" srcId="{7D10BEE8-3F9C-4583-AB42-AFFBF1746D63}" destId="{7021F3DC-5069-4BCF-9547-CF7916082249}" srcOrd="0" destOrd="0" presId="urn:microsoft.com/office/officeart/2005/8/layout/radial6"/>
    <dgm:cxn modelId="{0340D1FA-EB5F-42F2-9093-C43CCFE5AB29}" srcId="{569A0B94-8DF7-4DA0-9113-A2CE4343DD04}" destId="{280DA155-B662-44FF-A099-D78CEDDD64DF}" srcOrd="1" destOrd="0" parTransId="{B134EA0F-4FB5-4CAD-8960-45B1D1C2CA19}" sibTransId="{F2299829-7A85-4042-BD38-1797300FC165}"/>
    <dgm:cxn modelId="{9ADCB80A-6E6A-4435-83DD-F6E79526F25D}" srcId="{569A0B94-8DF7-4DA0-9113-A2CE4343DD04}" destId="{7949B710-A860-4A1F-8763-B586B86BB607}" srcOrd="4" destOrd="0" parTransId="{9A485F3A-C586-4A8B-A269-1B8CF78F6D4E}" sibTransId="{A74C8B71-F44B-49DF-BD30-CABC888D01A5}"/>
    <dgm:cxn modelId="{A155BDF3-B973-4A2F-B5CC-F6100DD17593}" type="presOf" srcId="{280DA155-B662-44FF-A099-D78CEDDD64DF}" destId="{8D8F318E-537A-4054-9BFA-D1FE8621E940}" srcOrd="0" destOrd="0" presId="urn:microsoft.com/office/officeart/2005/8/layout/radial6"/>
    <dgm:cxn modelId="{D60CB695-C225-4536-A831-467533530F44}" type="presOf" srcId="{569A0B94-8DF7-4DA0-9113-A2CE4343DD04}" destId="{5BBDCBC4-90CC-4F97-A0E5-998D239D7E8D}" srcOrd="0" destOrd="0" presId="urn:microsoft.com/office/officeart/2005/8/layout/radial6"/>
    <dgm:cxn modelId="{03AE7B21-8722-434C-9F18-7281D688AB0F}" type="presOf" srcId="{E5F287C4-CA8C-495B-BB20-A29EF9E87A4C}" destId="{0ECC0ACF-A591-4736-AD13-6B274B69C780}" srcOrd="0" destOrd="0" presId="urn:microsoft.com/office/officeart/2005/8/layout/radial6"/>
    <dgm:cxn modelId="{2D923534-BE19-4CAE-8873-BCC50C5891D5}" type="presOf" srcId="{0205A908-AA17-4D32-9961-B0346B123483}" destId="{A50F545D-97A1-4A68-9B3C-47EB81E39276}" srcOrd="0" destOrd="0" presId="urn:microsoft.com/office/officeart/2005/8/layout/radial6"/>
    <dgm:cxn modelId="{02E5EC3B-B1F0-4D43-91A5-8FA4C7E04F47}" srcId="{569A0B94-8DF7-4DA0-9113-A2CE4343DD04}" destId="{E60CBCB6-7206-478B-9436-44B68B4938D9}" srcOrd="3" destOrd="0" parTransId="{F5A729E6-CE8F-4A70-8782-9920831B8E9E}" sibTransId="{E966D40D-1070-4390-89D5-93D96A36BE7E}"/>
    <dgm:cxn modelId="{BDA3FD23-136A-4AEF-B9EA-702BF7EF6230}" srcId="{569A0B94-8DF7-4DA0-9113-A2CE4343DD04}" destId="{74E9721A-AC2A-4CED-B2B4-A80EAA166253}" srcOrd="6" destOrd="0" parTransId="{9B3F8D2F-048F-436A-9672-32BB85837B61}" sibTransId="{E5F287C4-CA8C-495B-BB20-A29EF9E87A4C}"/>
    <dgm:cxn modelId="{B8019F74-2AD6-471C-B806-E611156B0E80}" type="presOf" srcId="{965E94E9-DF66-43AA-84C6-6CB85A3BFD23}" destId="{CC34A1AD-E7F9-4E0F-A50E-71DC844C9BE3}" srcOrd="0" destOrd="0" presId="urn:microsoft.com/office/officeart/2005/8/layout/radial6"/>
    <dgm:cxn modelId="{D7A37051-4A10-4461-AB08-AFB9455CE499}" type="presOf" srcId="{7949B710-A860-4A1F-8763-B586B86BB607}" destId="{2A1761B0-1757-40BC-8700-D34B252ED4F4}" srcOrd="0" destOrd="0" presId="urn:microsoft.com/office/officeart/2005/8/layout/radial6"/>
    <dgm:cxn modelId="{50806F16-5F5A-4ED8-8962-683379213615}" type="presOf" srcId="{F2299829-7A85-4042-BD38-1797300FC165}" destId="{FA2F0DE3-CF20-493C-8B1A-FAE149540C50}" srcOrd="0" destOrd="0" presId="urn:microsoft.com/office/officeart/2005/8/layout/radial6"/>
    <dgm:cxn modelId="{02EE30EA-19D9-4774-BDF0-0C37DA7899C3}" srcId="{569A0B94-8DF7-4DA0-9113-A2CE4343DD04}" destId="{C0D36062-9150-47F5-A565-85BE55897153}" srcOrd="5" destOrd="0" parTransId="{26B62B03-518C-40CE-BFFB-65F346AF3100}" sibTransId="{965E94E9-DF66-43AA-84C6-6CB85A3BFD23}"/>
    <dgm:cxn modelId="{9EC0802F-0F01-47C6-BD32-735722637F2B}" type="presOf" srcId="{74E9721A-AC2A-4CED-B2B4-A80EAA166253}" destId="{0CAB32D5-D87E-4DD7-8DD8-6164EE4FE745}" srcOrd="0" destOrd="0" presId="urn:microsoft.com/office/officeart/2005/8/layout/radial6"/>
    <dgm:cxn modelId="{F79B974F-93D7-45CB-987B-1B24AC87713E}" type="presOf" srcId="{08713B1E-F5F4-48A9-8C10-ACA9D966D320}" destId="{8DCCC8C0-40EB-4AA4-8DEF-64C864638D61}" srcOrd="0" destOrd="0" presId="urn:microsoft.com/office/officeart/2005/8/layout/radial6"/>
    <dgm:cxn modelId="{5E95F6C2-8ABC-4EB3-BB08-C29666F9B050}" type="presOf" srcId="{E60CBCB6-7206-478B-9436-44B68B4938D9}" destId="{41AF811F-48F7-4443-A152-BDF520825A6C}" srcOrd="0" destOrd="0" presId="urn:microsoft.com/office/officeart/2005/8/layout/radial6"/>
    <dgm:cxn modelId="{AF9AEDB4-B934-49B1-976E-9F5029BBB7C4}" type="presOf" srcId="{4C6A4D83-0F28-4F48-8C89-7BEC5BD00C99}" destId="{CFE71AF0-D99A-456B-B4D2-65D858C4CB68}" srcOrd="0" destOrd="0" presId="urn:microsoft.com/office/officeart/2005/8/layout/radial6"/>
    <dgm:cxn modelId="{C504CA30-30EA-4A4F-B273-461366AF0FEF}" type="presParOf" srcId="{A50F545D-97A1-4A68-9B3C-47EB81E39276}" destId="{5BBDCBC4-90CC-4F97-A0E5-998D239D7E8D}" srcOrd="0" destOrd="0" presId="urn:microsoft.com/office/officeart/2005/8/layout/radial6"/>
    <dgm:cxn modelId="{9D170CC9-BA8D-4C32-849D-EDCC1C246BCC}" type="presParOf" srcId="{A50F545D-97A1-4A68-9B3C-47EB81E39276}" destId="{8DCCC8C0-40EB-4AA4-8DEF-64C864638D61}" srcOrd="1" destOrd="0" presId="urn:microsoft.com/office/officeart/2005/8/layout/radial6"/>
    <dgm:cxn modelId="{175A052D-3D94-46EC-847E-0EDF267B2616}" type="presParOf" srcId="{A50F545D-97A1-4A68-9B3C-47EB81E39276}" destId="{70742BBA-F279-45FC-A79D-DAC47F8C5FC2}" srcOrd="2" destOrd="0" presId="urn:microsoft.com/office/officeart/2005/8/layout/radial6"/>
    <dgm:cxn modelId="{155FD5C9-C466-4654-A216-F1335B5E4FD1}" type="presParOf" srcId="{A50F545D-97A1-4A68-9B3C-47EB81E39276}" destId="{7021F3DC-5069-4BCF-9547-CF7916082249}" srcOrd="3" destOrd="0" presId="urn:microsoft.com/office/officeart/2005/8/layout/radial6"/>
    <dgm:cxn modelId="{1660B184-5BE8-4AE9-8B12-D4A84AF02EDB}" type="presParOf" srcId="{A50F545D-97A1-4A68-9B3C-47EB81E39276}" destId="{8D8F318E-537A-4054-9BFA-D1FE8621E940}" srcOrd="4" destOrd="0" presId="urn:microsoft.com/office/officeart/2005/8/layout/radial6"/>
    <dgm:cxn modelId="{FF8DB368-FC3C-4402-83EC-F84C86ED6073}" type="presParOf" srcId="{A50F545D-97A1-4A68-9B3C-47EB81E39276}" destId="{6242FD8F-B912-49F9-A791-E5F61340D6E0}" srcOrd="5" destOrd="0" presId="urn:microsoft.com/office/officeart/2005/8/layout/radial6"/>
    <dgm:cxn modelId="{A28D8EBD-66C8-40F3-89F7-AD071B9B6209}" type="presParOf" srcId="{A50F545D-97A1-4A68-9B3C-47EB81E39276}" destId="{FA2F0DE3-CF20-493C-8B1A-FAE149540C50}" srcOrd="6" destOrd="0" presId="urn:microsoft.com/office/officeart/2005/8/layout/radial6"/>
    <dgm:cxn modelId="{C42635D7-30C0-497C-8A48-A89F299E572D}" type="presParOf" srcId="{A50F545D-97A1-4A68-9B3C-47EB81E39276}" destId="{CFE71AF0-D99A-456B-B4D2-65D858C4CB68}" srcOrd="7" destOrd="0" presId="urn:microsoft.com/office/officeart/2005/8/layout/radial6"/>
    <dgm:cxn modelId="{6CD938D3-D6E7-4B15-AC86-85CC9E2D8779}" type="presParOf" srcId="{A50F545D-97A1-4A68-9B3C-47EB81E39276}" destId="{7C83AAD3-5978-4B51-AF0A-165B159E4AE9}" srcOrd="8" destOrd="0" presId="urn:microsoft.com/office/officeart/2005/8/layout/radial6"/>
    <dgm:cxn modelId="{241D2C87-8AEF-4904-AC0D-31FBBE749CDB}" type="presParOf" srcId="{A50F545D-97A1-4A68-9B3C-47EB81E39276}" destId="{D888548C-79E8-4E94-ACEE-F76BC636904A}" srcOrd="9" destOrd="0" presId="urn:microsoft.com/office/officeart/2005/8/layout/radial6"/>
    <dgm:cxn modelId="{416A9440-CD3B-44E7-9D69-C3F46F3EE1C5}" type="presParOf" srcId="{A50F545D-97A1-4A68-9B3C-47EB81E39276}" destId="{41AF811F-48F7-4443-A152-BDF520825A6C}" srcOrd="10" destOrd="0" presId="urn:microsoft.com/office/officeart/2005/8/layout/radial6"/>
    <dgm:cxn modelId="{3C4F1D86-8C81-46C9-B771-3A77A72AB009}" type="presParOf" srcId="{A50F545D-97A1-4A68-9B3C-47EB81E39276}" destId="{8437D806-6023-42DE-9A73-21761A037629}" srcOrd="11" destOrd="0" presId="urn:microsoft.com/office/officeart/2005/8/layout/radial6"/>
    <dgm:cxn modelId="{51CCCDFB-596E-4D70-BF4E-F8B726F96A5E}" type="presParOf" srcId="{A50F545D-97A1-4A68-9B3C-47EB81E39276}" destId="{4DFED236-8AA8-4BDA-840E-446BEFC3C347}" srcOrd="12" destOrd="0" presId="urn:microsoft.com/office/officeart/2005/8/layout/radial6"/>
    <dgm:cxn modelId="{0544B1E6-B3A2-487E-A506-F9A05A1BC2C9}" type="presParOf" srcId="{A50F545D-97A1-4A68-9B3C-47EB81E39276}" destId="{2A1761B0-1757-40BC-8700-D34B252ED4F4}" srcOrd="13" destOrd="0" presId="urn:microsoft.com/office/officeart/2005/8/layout/radial6"/>
    <dgm:cxn modelId="{919538BD-96EE-40B2-A18D-793B0471CE90}" type="presParOf" srcId="{A50F545D-97A1-4A68-9B3C-47EB81E39276}" destId="{89E3E860-617E-40F8-9794-BDC5A534E881}" srcOrd="14" destOrd="0" presId="urn:microsoft.com/office/officeart/2005/8/layout/radial6"/>
    <dgm:cxn modelId="{247ACC78-96DA-4532-9AFC-1F0C92014E64}" type="presParOf" srcId="{A50F545D-97A1-4A68-9B3C-47EB81E39276}" destId="{FA97817D-5B19-48D9-B037-E737A3343A7B}" srcOrd="15" destOrd="0" presId="urn:microsoft.com/office/officeart/2005/8/layout/radial6"/>
    <dgm:cxn modelId="{8580F4CA-557F-4BD7-9BB8-2C846D22A72A}" type="presParOf" srcId="{A50F545D-97A1-4A68-9B3C-47EB81E39276}" destId="{51595792-24EC-4ACB-BEA4-EC3677D6636E}" srcOrd="16" destOrd="0" presId="urn:microsoft.com/office/officeart/2005/8/layout/radial6"/>
    <dgm:cxn modelId="{6A8E6A32-723A-4575-843D-1A0E249A8FE3}" type="presParOf" srcId="{A50F545D-97A1-4A68-9B3C-47EB81E39276}" destId="{EF2E11DE-0776-4F09-AE12-CA4E279796F9}" srcOrd="17" destOrd="0" presId="urn:microsoft.com/office/officeart/2005/8/layout/radial6"/>
    <dgm:cxn modelId="{5EBA0868-0730-43E4-A4F3-AEE81ABE5936}" type="presParOf" srcId="{A50F545D-97A1-4A68-9B3C-47EB81E39276}" destId="{CC34A1AD-E7F9-4E0F-A50E-71DC844C9BE3}" srcOrd="18" destOrd="0" presId="urn:microsoft.com/office/officeart/2005/8/layout/radial6"/>
    <dgm:cxn modelId="{1EFF3EC2-8F81-41A2-A740-CF0067BA9DFC}" type="presParOf" srcId="{A50F545D-97A1-4A68-9B3C-47EB81E39276}" destId="{0CAB32D5-D87E-4DD7-8DD8-6164EE4FE745}" srcOrd="19" destOrd="0" presId="urn:microsoft.com/office/officeart/2005/8/layout/radial6"/>
    <dgm:cxn modelId="{50A7EEA5-363A-4B40-A198-11A32370603E}" type="presParOf" srcId="{A50F545D-97A1-4A68-9B3C-47EB81E39276}" destId="{4C2884A8-F0E1-4702-A855-1C0C1621ABF8}" srcOrd="20" destOrd="0" presId="urn:microsoft.com/office/officeart/2005/8/layout/radial6"/>
    <dgm:cxn modelId="{826E5372-214D-4990-AB48-852E18631FF4}" type="presParOf" srcId="{A50F545D-97A1-4A68-9B3C-47EB81E39276}" destId="{0ECC0ACF-A591-4736-AD13-6B274B69C780}"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F61D81-873C-4072-BB43-53B95360E3B4}" type="doc">
      <dgm:prSet loTypeId="urn:microsoft.com/office/officeart/2005/8/layout/gear1" loCatId="cycle" qsTypeId="urn:microsoft.com/office/officeart/2005/8/quickstyle/3d1" qsCatId="3D" csTypeId="urn:microsoft.com/office/officeart/2005/8/colors/accent2_2" csCatId="accent2" phldr="1"/>
      <dgm:spPr/>
    </dgm:pt>
    <dgm:pt modelId="{B84DB34C-EA98-4531-935C-7B24413831CA}">
      <dgm:prSet phldrT="[Text]"/>
      <dgm:spPr>
        <a:solidFill>
          <a:srgbClr val="C00000"/>
        </a:solidFill>
      </dgm:spPr>
      <dgm:t>
        <a:bodyPr/>
        <a:lstStyle/>
        <a:p>
          <a:r>
            <a:rPr lang="en-US" dirty="0" smtClean="0"/>
            <a:t>FRMS PROCEDURES</a:t>
          </a:r>
          <a:endParaRPr lang="en-US" dirty="0"/>
        </a:p>
      </dgm:t>
    </dgm:pt>
    <dgm:pt modelId="{FFA83ED2-DF3B-4345-8B06-1CC5CBA0E62F}" type="parTrans" cxnId="{F8032113-A86B-4F93-8EB5-42ACA3AEFE01}">
      <dgm:prSet/>
      <dgm:spPr/>
      <dgm:t>
        <a:bodyPr/>
        <a:lstStyle/>
        <a:p>
          <a:endParaRPr lang="en-US"/>
        </a:p>
      </dgm:t>
    </dgm:pt>
    <dgm:pt modelId="{542F5822-2D1D-467C-8CAA-7D42776A1D2A}" type="sibTrans" cxnId="{F8032113-A86B-4F93-8EB5-42ACA3AEFE01}">
      <dgm:prSet/>
      <dgm:spPr/>
      <dgm:t>
        <a:bodyPr/>
        <a:lstStyle/>
        <a:p>
          <a:endParaRPr lang="en-US"/>
        </a:p>
      </dgm:t>
    </dgm:pt>
    <dgm:pt modelId="{515464DE-64BA-4232-AE01-04334FA252EB}">
      <dgm:prSet phldrT="[Text]"/>
      <dgm:spPr>
        <a:solidFill>
          <a:srgbClr val="C00000"/>
        </a:solidFill>
      </dgm:spPr>
      <dgm:t>
        <a:bodyPr/>
        <a:lstStyle/>
        <a:p>
          <a:r>
            <a:rPr lang="en-GB" dirty="0" smtClean="0"/>
            <a:t>FRM STRATEGY </a:t>
          </a:r>
          <a:endParaRPr lang="en-US" dirty="0"/>
        </a:p>
      </dgm:t>
    </dgm:pt>
    <dgm:pt modelId="{AB4E5FDD-735A-4D53-9C7C-6A19954140E1}" type="parTrans" cxnId="{0763EFCB-A226-4A0F-A8AA-FB04FD27B0CD}">
      <dgm:prSet/>
      <dgm:spPr/>
      <dgm:t>
        <a:bodyPr/>
        <a:lstStyle/>
        <a:p>
          <a:endParaRPr lang="en-US"/>
        </a:p>
      </dgm:t>
    </dgm:pt>
    <dgm:pt modelId="{AD79D21E-9489-44CF-97FB-1EE90929B77A}" type="sibTrans" cxnId="{0763EFCB-A226-4A0F-A8AA-FB04FD27B0CD}">
      <dgm:prSet/>
      <dgm:spPr/>
      <dgm:t>
        <a:bodyPr/>
        <a:lstStyle/>
        <a:p>
          <a:endParaRPr lang="en-US"/>
        </a:p>
      </dgm:t>
    </dgm:pt>
    <dgm:pt modelId="{A00DB237-B73B-4AFC-9CD9-A0F9A56B51F3}">
      <dgm:prSet phldrT="[Text]"/>
      <dgm:spPr>
        <a:solidFill>
          <a:srgbClr val="C00000"/>
        </a:solidFill>
      </dgm:spPr>
      <dgm:t>
        <a:bodyPr/>
        <a:lstStyle/>
        <a:p>
          <a:r>
            <a:rPr lang="en-US" dirty="0" smtClean="0"/>
            <a:t>FIRE POLICY</a:t>
          </a:r>
          <a:endParaRPr lang="en-US" dirty="0"/>
        </a:p>
      </dgm:t>
    </dgm:pt>
    <dgm:pt modelId="{7598F279-6618-4A99-BA63-51317AD3D578}" type="parTrans" cxnId="{926D587A-84A3-4B6C-8354-7FEE9768CE2A}">
      <dgm:prSet/>
      <dgm:spPr/>
      <dgm:t>
        <a:bodyPr/>
        <a:lstStyle/>
        <a:p>
          <a:endParaRPr lang="en-US"/>
        </a:p>
      </dgm:t>
    </dgm:pt>
    <dgm:pt modelId="{42780B73-43C8-48E8-85D8-86C269D03204}" type="sibTrans" cxnId="{926D587A-84A3-4B6C-8354-7FEE9768CE2A}">
      <dgm:prSet/>
      <dgm:spPr/>
      <dgm:t>
        <a:bodyPr/>
        <a:lstStyle/>
        <a:p>
          <a:endParaRPr lang="en-US"/>
        </a:p>
      </dgm:t>
    </dgm:pt>
    <dgm:pt modelId="{1D812356-4445-4F1A-9F4C-7D27E7AFEF4C}" type="pres">
      <dgm:prSet presAssocID="{58F61D81-873C-4072-BB43-53B95360E3B4}" presName="composite" presStyleCnt="0">
        <dgm:presLayoutVars>
          <dgm:chMax val="3"/>
          <dgm:animLvl val="lvl"/>
          <dgm:resizeHandles val="exact"/>
        </dgm:presLayoutVars>
      </dgm:prSet>
      <dgm:spPr/>
    </dgm:pt>
    <dgm:pt modelId="{F05CD8BC-8D43-48A2-814D-2CC1C7466DE3}" type="pres">
      <dgm:prSet presAssocID="{B84DB34C-EA98-4531-935C-7B24413831CA}" presName="gear1" presStyleLbl="node1" presStyleIdx="0" presStyleCnt="3">
        <dgm:presLayoutVars>
          <dgm:chMax val="1"/>
          <dgm:bulletEnabled val="1"/>
        </dgm:presLayoutVars>
      </dgm:prSet>
      <dgm:spPr/>
      <dgm:t>
        <a:bodyPr/>
        <a:lstStyle/>
        <a:p>
          <a:endParaRPr lang="en-US"/>
        </a:p>
      </dgm:t>
    </dgm:pt>
    <dgm:pt modelId="{D7C39C57-B9E8-482C-A53B-575F2F741E78}" type="pres">
      <dgm:prSet presAssocID="{B84DB34C-EA98-4531-935C-7B24413831CA}" presName="gear1srcNode" presStyleLbl="node1" presStyleIdx="0" presStyleCnt="3"/>
      <dgm:spPr/>
      <dgm:t>
        <a:bodyPr/>
        <a:lstStyle/>
        <a:p>
          <a:endParaRPr lang="en-US"/>
        </a:p>
      </dgm:t>
    </dgm:pt>
    <dgm:pt modelId="{E87B96E5-64E7-4249-9BD4-F932ECC1C00A}" type="pres">
      <dgm:prSet presAssocID="{B84DB34C-EA98-4531-935C-7B24413831CA}" presName="gear1dstNode" presStyleLbl="node1" presStyleIdx="0" presStyleCnt="3"/>
      <dgm:spPr/>
      <dgm:t>
        <a:bodyPr/>
        <a:lstStyle/>
        <a:p>
          <a:endParaRPr lang="en-US"/>
        </a:p>
      </dgm:t>
    </dgm:pt>
    <dgm:pt modelId="{81A39D0D-E202-4E36-9FD1-C181D625F397}" type="pres">
      <dgm:prSet presAssocID="{515464DE-64BA-4232-AE01-04334FA252EB}" presName="gear2" presStyleLbl="node1" presStyleIdx="1" presStyleCnt="3">
        <dgm:presLayoutVars>
          <dgm:chMax val="1"/>
          <dgm:bulletEnabled val="1"/>
        </dgm:presLayoutVars>
      </dgm:prSet>
      <dgm:spPr/>
      <dgm:t>
        <a:bodyPr/>
        <a:lstStyle/>
        <a:p>
          <a:endParaRPr lang="en-US"/>
        </a:p>
      </dgm:t>
    </dgm:pt>
    <dgm:pt modelId="{6059AAB5-C203-4C64-BB75-69CFD91A01FE}" type="pres">
      <dgm:prSet presAssocID="{515464DE-64BA-4232-AE01-04334FA252EB}" presName="gear2srcNode" presStyleLbl="node1" presStyleIdx="1" presStyleCnt="3"/>
      <dgm:spPr/>
      <dgm:t>
        <a:bodyPr/>
        <a:lstStyle/>
        <a:p>
          <a:endParaRPr lang="en-US"/>
        </a:p>
      </dgm:t>
    </dgm:pt>
    <dgm:pt modelId="{812AF1DB-BF7C-461C-A6CC-3C50A08A9BAC}" type="pres">
      <dgm:prSet presAssocID="{515464DE-64BA-4232-AE01-04334FA252EB}" presName="gear2dstNode" presStyleLbl="node1" presStyleIdx="1" presStyleCnt="3"/>
      <dgm:spPr/>
      <dgm:t>
        <a:bodyPr/>
        <a:lstStyle/>
        <a:p>
          <a:endParaRPr lang="en-US"/>
        </a:p>
      </dgm:t>
    </dgm:pt>
    <dgm:pt modelId="{C167AA94-BA35-4BA3-A9FF-B46C9FBC8EBE}" type="pres">
      <dgm:prSet presAssocID="{A00DB237-B73B-4AFC-9CD9-A0F9A56B51F3}" presName="gear3" presStyleLbl="node1" presStyleIdx="2" presStyleCnt="3"/>
      <dgm:spPr/>
      <dgm:t>
        <a:bodyPr/>
        <a:lstStyle/>
        <a:p>
          <a:endParaRPr lang="en-US"/>
        </a:p>
      </dgm:t>
    </dgm:pt>
    <dgm:pt modelId="{A72D5A52-38A1-4DC0-BD49-4884931FA65C}" type="pres">
      <dgm:prSet presAssocID="{A00DB237-B73B-4AFC-9CD9-A0F9A56B51F3}" presName="gear3tx" presStyleLbl="node1" presStyleIdx="2" presStyleCnt="3">
        <dgm:presLayoutVars>
          <dgm:chMax val="1"/>
          <dgm:bulletEnabled val="1"/>
        </dgm:presLayoutVars>
      </dgm:prSet>
      <dgm:spPr/>
      <dgm:t>
        <a:bodyPr/>
        <a:lstStyle/>
        <a:p>
          <a:endParaRPr lang="en-US"/>
        </a:p>
      </dgm:t>
    </dgm:pt>
    <dgm:pt modelId="{7BC3E41D-14BB-47E5-BA1C-B819AD4CA518}" type="pres">
      <dgm:prSet presAssocID="{A00DB237-B73B-4AFC-9CD9-A0F9A56B51F3}" presName="gear3srcNode" presStyleLbl="node1" presStyleIdx="2" presStyleCnt="3"/>
      <dgm:spPr/>
      <dgm:t>
        <a:bodyPr/>
        <a:lstStyle/>
        <a:p>
          <a:endParaRPr lang="en-US"/>
        </a:p>
      </dgm:t>
    </dgm:pt>
    <dgm:pt modelId="{DD505801-A951-4A10-B75A-92AFFB91F104}" type="pres">
      <dgm:prSet presAssocID="{A00DB237-B73B-4AFC-9CD9-A0F9A56B51F3}" presName="gear3dstNode" presStyleLbl="node1" presStyleIdx="2" presStyleCnt="3"/>
      <dgm:spPr/>
      <dgm:t>
        <a:bodyPr/>
        <a:lstStyle/>
        <a:p>
          <a:endParaRPr lang="en-US"/>
        </a:p>
      </dgm:t>
    </dgm:pt>
    <dgm:pt modelId="{160A92C9-CB8C-4AE0-B35A-63B18A67D2C6}" type="pres">
      <dgm:prSet presAssocID="{542F5822-2D1D-467C-8CAA-7D42776A1D2A}" presName="connector1" presStyleLbl="sibTrans2D1" presStyleIdx="0" presStyleCnt="3"/>
      <dgm:spPr/>
      <dgm:t>
        <a:bodyPr/>
        <a:lstStyle/>
        <a:p>
          <a:endParaRPr lang="en-US"/>
        </a:p>
      </dgm:t>
    </dgm:pt>
    <dgm:pt modelId="{B2851132-5037-46BE-8284-2DEA6F801AAF}" type="pres">
      <dgm:prSet presAssocID="{AD79D21E-9489-44CF-97FB-1EE90929B77A}" presName="connector2" presStyleLbl="sibTrans2D1" presStyleIdx="1" presStyleCnt="3"/>
      <dgm:spPr/>
      <dgm:t>
        <a:bodyPr/>
        <a:lstStyle/>
        <a:p>
          <a:endParaRPr lang="en-US"/>
        </a:p>
      </dgm:t>
    </dgm:pt>
    <dgm:pt modelId="{4CDE0DD3-0B9B-498B-8CD6-65E4B5F43B61}" type="pres">
      <dgm:prSet presAssocID="{42780B73-43C8-48E8-85D8-86C269D03204}" presName="connector3" presStyleLbl="sibTrans2D1" presStyleIdx="2" presStyleCnt="3"/>
      <dgm:spPr/>
      <dgm:t>
        <a:bodyPr/>
        <a:lstStyle/>
        <a:p>
          <a:endParaRPr lang="en-US"/>
        </a:p>
      </dgm:t>
    </dgm:pt>
  </dgm:ptLst>
  <dgm:cxnLst>
    <dgm:cxn modelId="{0A74E927-9109-4040-9465-671DC11E2296}" type="presOf" srcId="{B84DB34C-EA98-4531-935C-7B24413831CA}" destId="{E87B96E5-64E7-4249-9BD4-F932ECC1C00A}" srcOrd="2" destOrd="0" presId="urn:microsoft.com/office/officeart/2005/8/layout/gear1"/>
    <dgm:cxn modelId="{793A5B91-E6D3-452D-9DC1-2B98809B8421}" type="presOf" srcId="{58F61D81-873C-4072-BB43-53B95360E3B4}" destId="{1D812356-4445-4F1A-9F4C-7D27E7AFEF4C}" srcOrd="0" destOrd="0" presId="urn:microsoft.com/office/officeart/2005/8/layout/gear1"/>
    <dgm:cxn modelId="{F8032113-A86B-4F93-8EB5-42ACA3AEFE01}" srcId="{58F61D81-873C-4072-BB43-53B95360E3B4}" destId="{B84DB34C-EA98-4531-935C-7B24413831CA}" srcOrd="0" destOrd="0" parTransId="{FFA83ED2-DF3B-4345-8B06-1CC5CBA0E62F}" sibTransId="{542F5822-2D1D-467C-8CAA-7D42776A1D2A}"/>
    <dgm:cxn modelId="{487ADB94-89E1-48A1-9DD5-0E338A3AEC6F}" type="presOf" srcId="{515464DE-64BA-4232-AE01-04334FA252EB}" destId="{812AF1DB-BF7C-461C-A6CC-3C50A08A9BAC}" srcOrd="2" destOrd="0" presId="urn:microsoft.com/office/officeart/2005/8/layout/gear1"/>
    <dgm:cxn modelId="{0B5B7866-BBBD-40B1-A8F5-10348665648B}" type="presOf" srcId="{A00DB237-B73B-4AFC-9CD9-A0F9A56B51F3}" destId="{7BC3E41D-14BB-47E5-BA1C-B819AD4CA518}" srcOrd="2" destOrd="0" presId="urn:microsoft.com/office/officeart/2005/8/layout/gear1"/>
    <dgm:cxn modelId="{15D6EA30-D655-43BD-B0A0-A1841D8FBECA}" type="presOf" srcId="{A00DB237-B73B-4AFC-9CD9-A0F9A56B51F3}" destId="{C167AA94-BA35-4BA3-A9FF-B46C9FBC8EBE}" srcOrd="0" destOrd="0" presId="urn:microsoft.com/office/officeart/2005/8/layout/gear1"/>
    <dgm:cxn modelId="{1D90C66F-7807-4DDD-AC80-C2447033A83B}" type="presOf" srcId="{B84DB34C-EA98-4531-935C-7B24413831CA}" destId="{D7C39C57-B9E8-482C-A53B-575F2F741E78}" srcOrd="1" destOrd="0" presId="urn:microsoft.com/office/officeart/2005/8/layout/gear1"/>
    <dgm:cxn modelId="{746F92EA-CD68-4211-A3FA-AFE39706C2C9}" type="presOf" srcId="{515464DE-64BA-4232-AE01-04334FA252EB}" destId="{6059AAB5-C203-4C64-BB75-69CFD91A01FE}" srcOrd="1" destOrd="0" presId="urn:microsoft.com/office/officeart/2005/8/layout/gear1"/>
    <dgm:cxn modelId="{0763EFCB-A226-4A0F-A8AA-FB04FD27B0CD}" srcId="{58F61D81-873C-4072-BB43-53B95360E3B4}" destId="{515464DE-64BA-4232-AE01-04334FA252EB}" srcOrd="1" destOrd="0" parTransId="{AB4E5FDD-735A-4D53-9C7C-6A19954140E1}" sibTransId="{AD79D21E-9489-44CF-97FB-1EE90929B77A}"/>
    <dgm:cxn modelId="{6C8C8CB2-5317-418C-9792-F03E4F93B8FC}" type="presOf" srcId="{A00DB237-B73B-4AFC-9CD9-A0F9A56B51F3}" destId="{DD505801-A951-4A10-B75A-92AFFB91F104}" srcOrd="3" destOrd="0" presId="urn:microsoft.com/office/officeart/2005/8/layout/gear1"/>
    <dgm:cxn modelId="{A45DE531-54C3-4385-90F8-1CA73D2E4AEA}" type="presOf" srcId="{515464DE-64BA-4232-AE01-04334FA252EB}" destId="{81A39D0D-E202-4E36-9FD1-C181D625F397}" srcOrd="0" destOrd="0" presId="urn:microsoft.com/office/officeart/2005/8/layout/gear1"/>
    <dgm:cxn modelId="{C7F45A89-5EF4-4556-B1C7-6EE8F1ED9081}" type="presOf" srcId="{A00DB237-B73B-4AFC-9CD9-A0F9A56B51F3}" destId="{A72D5A52-38A1-4DC0-BD49-4884931FA65C}" srcOrd="1" destOrd="0" presId="urn:microsoft.com/office/officeart/2005/8/layout/gear1"/>
    <dgm:cxn modelId="{926D587A-84A3-4B6C-8354-7FEE9768CE2A}" srcId="{58F61D81-873C-4072-BB43-53B95360E3B4}" destId="{A00DB237-B73B-4AFC-9CD9-A0F9A56B51F3}" srcOrd="2" destOrd="0" parTransId="{7598F279-6618-4A99-BA63-51317AD3D578}" sibTransId="{42780B73-43C8-48E8-85D8-86C269D03204}"/>
    <dgm:cxn modelId="{E73B63FC-C85D-4F26-8A98-2EDCAB76205C}" type="presOf" srcId="{AD79D21E-9489-44CF-97FB-1EE90929B77A}" destId="{B2851132-5037-46BE-8284-2DEA6F801AAF}" srcOrd="0" destOrd="0" presId="urn:microsoft.com/office/officeart/2005/8/layout/gear1"/>
    <dgm:cxn modelId="{5B49A61C-03BD-4FFC-8389-0CCD687E4B34}" type="presOf" srcId="{542F5822-2D1D-467C-8CAA-7D42776A1D2A}" destId="{160A92C9-CB8C-4AE0-B35A-63B18A67D2C6}" srcOrd="0" destOrd="0" presId="urn:microsoft.com/office/officeart/2005/8/layout/gear1"/>
    <dgm:cxn modelId="{728D328F-2F6E-4964-89E0-03BB90CB095B}" type="presOf" srcId="{B84DB34C-EA98-4531-935C-7B24413831CA}" destId="{F05CD8BC-8D43-48A2-814D-2CC1C7466DE3}" srcOrd="0" destOrd="0" presId="urn:microsoft.com/office/officeart/2005/8/layout/gear1"/>
    <dgm:cxn modelId="{2DDCBB19-B20C-498C-B442-975EC99F845F}" type="presOf" srcId="{42780B73-43C8-48E8-85D8-86C269D03204}" destId="{4CDE0DD3-0B9B-498B-8CD6-65E4B5F43B61}" srcOrd="0" destOrd="0" presId="urn:microsoft.com/office/officeart/2005/8/layout/gear1"/>
    <dgm:cxn modelId="{14F06420-BBB6-4AFE-B85B-84D269798558}" type="presParOf" srcId="{1D812356-4445-4F1A-9F4C-7D27E7AFEF4C}" destId="{F05CD8BC-8D43-48A2-814D-2CC1C7466DE3}" srcOrd="0" destOrd="0" presId="urn:microsoft.com/office/officeart/2005/8/layout/gear1"/>
    <dgm:cxn modelId="{B8DF80E1-4220-46CE-88E1-B086FBE74B0D}" type="presParOf" srcId="{1D812356-4445-4F1A-9F4C-7D27E7AFEF4C}" destId="{D7C39C57-B9E8-482C-A53B-575F2F741E78}" srcOrd="1" destOrd="0" presId="urn:microsoft.com/office/officeart/2005/8/layout/gear1"/>
    <dgm:cxn modelId="{AAABCC41-A82D-477F-869E-1A8BA4BF18E1}" type="presParOf" srcId="{1D812356-4445-4F1A-9F4C-7D27E7AFEF4C}" destId="{E87B96E5-64E7-4249-9BD4-F932ECC1C00A}" srcOrd="2" destOrd="0" presId="urn:microsoft.com/office/officeart/2005/8/layout/gear1"/>
    <dgm:cxn modelId="{86DED3AE-F8A9-4EE9-8A3A-7E87951AF647}" type="presParOf" srcId="{1D812356-4445-4F1A-9F4C-7D27E7AFEF4C}" destId="{81A39D0D-E202-4E36-9FD1-C181D625F397}" srcOrd="3" destOrd="0" presId="urn:microsoft.com/office/officeart/2005/8/layout/gear1"/>
    <dgm:cxn modelId="{4C0A79F1-C008-40A4-82CC-6400A098C156}" type="presParOf" srcId="{1D812356-4445-4F1A-9F4C-7D27E7AFEF4C}" destId="{6059AAB5-C203-4C64-BB75-69CFD91A01FE}" srcOrd="4" destOrd="0" presId="urn:microsoft.com/office/officeart/2005/8/layout/gear1"/>
    <dgm:cxn modelId="{7736870A-505C-49A9-83B4-7E6E0066997B}" type="presParOf" srcId="{1D812356-4445-4F1A-9F4C-7D27E7AFEF4C}" destId="{812AF1DB-BF7C-461C-A6CC-3C50A08A9BAC}" srcOrd="5" destOrd="0" presId="urn:microsoft.com/office/officeart/2005/8/layout/gear1"/>
    <dgm:cxn modelId="{0846A1A2-44FF-4B65-9614-769E9F4AD51A}" type="presParOf" srcId="{1D812356-4445-4F1A-9F4C-7D27E7AFEF4C}" destId="{C167AA94-BA35-4BA3-A9FF-B46C9FBC8EBE}" srcOrd="6" destOrd="0" presId="urn:microsoft.com/office/officeart/2005/8/layout/gear1"/>
    <dgm:cxn modelId="{5C23F451-3F96-48AB-8CDF-41EBE4619B13}" type="presParOf" srcId="{1D812356-4445-4F1A-9F4C-7D27E7AFEF4C}" destId="{A72D5A52-38A1-4DC0-BD49-4884931FA65C}" srcOrd="7" destOrd="0" presId="urn:microsoft.com/office/officeart/2005/8/layout/gear1"/>
    <dgm:cxn modelId="{C08CC148-AEB5-4080-A4CF-EFBB1A0387A9}" type="presParOf" srcId="{1D812356-4445-4F1A-9F4C-7D27E7AFEF4C}" destId="{7BC3E41D-14BB-47E5-BA1C-B819AD4CA518}" srcOrd="8" destOrd="0" presId="urn:microsoft.com/office/officeart/2005/8/layout/gear1"/>
    <dgm:cxn modelId="{FD24B2F0-0C95-45B6-93C5-CBFC73398FA1}" type="presParOf" srcId="{1D812356-4445-4F1A-9F4C-7D27E7AFEF4C}" destId="{DD505801-A951-4A10-B75A-92AFFB91F104}" srcOrd="9" destOrd="0" presId="urn:microsoft.com/office/officeart/2005/8/layout/gear1"/>
    <dgm:cxn modelId="{40F38B71-5ADE-46A8-A38A-125F86E5268E}" type="presParOf" srcId="{1D812356-4445-4F1A-9F4C-7D27E7AFEF4C}" destId="{160A92C9-CB8C-4AE0-B35A-63B18A67D2C6}" srcOrd="10" destOrd="0" presId="urn:microsoft.com/office/officeart/2005/8/layout/gear1"/>
    <dgm:cxn modelId="{0C2D1081-7419-42E3-9A32-5880268A1DC0}" type="presParOf" srcId="{1D812356-4445-4F1A-9F4C-7D27E7AFEF4C}" destId="{B2851132-5037-46BE-8284-2DEA6F801AAF}" srcOrd="11" destOrd="0" presId="urn:microsoft.com/office/officeart/2005/8/layout/gear1"/>
    <dgm:cxn modelId="{3AC4B3A3-AC38-42A4-96C5-5DC2FCEC0A8F}" type="presParOf" srcId="{1D812356-4445-4F1A-9F4C-7D27E7AFEF4C}" destId="{4CDE0DD3-0B9B-498B-8CD6-65E4B5F43B6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mpliance.essentials@btinterne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913" y="528034"/>
            <a:ext cx="11384924" cy="1429555"/>
          </a:xfrm>
        </p:spPr>
        <p:txBody>
          <a:bodyPr/>
          <a:lstStyle/>
          <a:p>
            <a:r>
              <a:rPr lang="en-GB" dirty="0" smtClean="0">
                <a:latin typeface="Arial" panose="020B0604020202020204" pitchFamily="34" charset="0"/>
                <a:cs typeface="Arial" panose="020B0604020202020204" pitchFamily="34" charset="0"/>
              </a:rPr>
              <a:t>ComPliance Essentials </a:t>
            </a:r>
            <a:r>
              <a:rPr lang="en-GB" sz="4000" dirty="0" smtClean="0">
                <a:latin typeface="Arial" panose="020B0604020202020204" pitchFamily="34" charset="0"/>
                <a:cs typeface="Arial" panose="020B0604020202020204" pitchFamily="34" charset="0"/>
              </a:rPr>
              <a:t>LTD</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2318197"/>
            <a:ext cx="9448800" cy="3773510"/>
          </a:xfrm>
        </p:spPr>
        <p:txBody>
          <a:bodyPr>
            <a:normAutofit/>
          </a:bodyPr>
          <a:lstStyle/>
          <a:p>
            <a:pPr algn="ctr"/>
            <a:r>
              <a:rPr lang="en-GB" sz="6000" dirty="0" smtClean="0">
                <a:latin typeface="Arial" panose="020B0604020202020204" pitchFamily="34" charset="0"/>
                <a:cs typeface="Arial" panose="020B0604020202020204" pitchFamily="34" charset="0"/>
              </a:rPr>
              <a:t>Paul Johnson</a:t>
            </a:r>
          </a:p>
          <a:p>
            <a:pPr algn="ctr"/>
            <a:endParaRPr lang="en-GB" dirty="0" smtClean="0"/>
          </a:p>
          <a:p>
            <a:pPr algn="ctr"/>
            <a:r>
              <a:rPr lang="en-GB" sz="3600" dirty="0" smtClean="0">
                <a:latin typeface="Arial" panose="020B0604020202020204" pitchFamily="34" charset="0"/>
                <a:cs typeface="Arial" panose="020B0604020202020204" pitchFamily="34" charset="0"/>
              </a:rPr>
              <a:t>07949576178</a:t>
            </a: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2"/>
              </a:rPr>
              <a:t>c</a:t>
            </a:r>
            <a:r>
              <a:rPr lang="en-GB" sz="3600" dirty="0" smtClean="0">
                <a:latin typeface="Arial" panose="020B0604020202020204" pitchFamily="34" charset="0"/>
                <a:cs typeface="Arial" panose="020B0604020202020204" pitchFamily="34" charset="0"/>
                <a:hlinkClick r:id="rId2"/>
              </a:rPr>
              <a:t>ompliance.essentials@btinternet.com</a:t>
            </a:r>
            <a:endParaRPr lang="en-GB" sz="3600" dirty="0" smtClean="0">
              <a:latin typeface="Arial" panose="020B0604020202020204" pitchFamily="34" charset="0"/>
              <a:cs typeface="Arial" panose="020B0604020202020204" pitchFamily="34" charset="0"/>
            </a:endParaRPr>
          </a:p>
          <a:p>
            <a:pPr algn="ctr"/>
            <a:endParaRPr lang="en-GB" dirty="0" smtClean="0"/>
          </a:p>
          <a:p>
            <a:pPr algn="ctr"/>
            <a:endParaRPr lang="en-GB" dirty="0"/>
          </a:p>
        </p:txBody>
      </p:sp>
    </p:spTree>
    <p:extLst>
      <p:ext uri="{BB962C8B-B14F-4D97-AF65-F5344CB8AC3E}">
        <p14:creationId xmlns:p14="http://schemas.microsoft.com/office/powerpoint/2010/main" val="3817509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latin typeface="Arial" panose="020B0604020202020204" pitchFamily="34" charset="0"/>
                <a:cs typeface="Arial" panose="020B0604020202020204" pitchFamily="34" charset="0"/>
              </a:rPr>
              <a:t>WHY </a:t>
            </a:r>
            <a:r>
              <a:rPr lang="en-GB" dirty="0">
                <a:latin typeface="Arial" panose="020B0604020202020204" pitchFamily="34" charset="0"/>
                <a:cs typeface="Arial" panose="020B0604020202020204" pitchFamily="34" charset="0"/>
              </a:rPr>
              <a:t>MANAGEMENT?</a:t>
            </a:r>
            <a:r>
              <a:rPr lang="en-GB" dirty="0"/>
              <a:t/>
            </a:r>
            <a:br>
              <a:rPr lang="en-GB" dirty="0"/>
            </a:br>
            <a:r>
              <a:rPr lang="en-GB" dirty="0">
                <a:solidFill>
                  <a:schemeClr val="bg1"/>
                </a:solidFill>
              </a:rPr>
              <a:t>WHY MANAGEMENT?</a:t>
            </a:r>
            <a:br>
              <a:rPr lang="en-GB" dirty="0">
                <a:solidFill>
                  <a:schemeClr val="bg1"/>
                </a:solidFill>
              </a:rPr>
            </a:br>
            <a:r>
              <a:rPr lang="en-GB" dirty="0">
                <a:solidFill>
                  <a:schemeClr val="bg1"/>
                </a:solidFill>
              </a:rPr>
              <a:t>WHY MANAGEMENT?</a:t>
            </a:r>
            <a:br>
              <a:rPr lang="en-GB" dirty="0">
                <a:solidFill>
                  <a:schemeClr val="bg1"/>
                </a:solidFill>
              </a:rPr>
            </a:br>
            <a:endParaRPr lang="en-GB" dirty="0"/>
          </a:p>
        </p:txBody>
      </p:sp>
      <p:sp>
        <p:nvSpPr>
          <p:cNvPr id="3" name="Subtitle 2"/>
          <p:cNvSpPr>
            <a:spLocks noGrp="1"/>
          </p:cNvSpPr>
          <p:nvPr>
            <p:ph type="subTitle" idx="1"/>
          </p:nvPr>
        </p:nvSpPr>
        <p:spPr>
          <a:xfrm>
            <a:off x="1371600" y="1584100"/>
            <a:ext cx="9448800" cy="4790941"/>
          </a:xfrm>
        </p:spPr>
        <p:txBody>
          <a:bodyPr>
            <a:normAutofit fontScale="92500"/>
          </a:bodyPr>
          <a:lstStyle/>
          <a:p>
            <a:pPr marL="342900" lvl="0" indent="-342900">
              <a:buFont typeface="Arial" panose="020B0604020202020204" pitchFamily="34" charset="0"/>
              <a:buChar char="•"/>
            </a:pPr>
            <a:endParaRPr lang="en-GB" sz="2800" b="1"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800" b="1" dirty="0" smtClean="0">
                <a:latin typeface="Arial" panose="020B0604020202020204" pitchFamily="34" charset="0"/>
                <a:cs typeface="Arial" panose="020B0604020202020204" pitchFamily="34" charset="0"/>
              </a:rPr>
              <a:t>Increase </a:t>
            </a:r>
            <a:r>
              <a:rPr lang="en-GB" sz="2800" b="1" dirty="0">
                <a:latin typeface="Arial" panose="020B0604020202020204" pitchFamily="34" charset="0"/>
                <a:cs typeface="Arial" panose="020B0604020202020204" pitchFamily="34" charset="0"/>
              </a:rPr>
              <a:t>in the proliferation of fire engineered buildings</a:t>
            </a:r>
            <a:r>
              <a:rPr lang="en-GB" sz="2800" b="1" dirty="0" smtClean="0">
                <a:latin typeface="Arial" panose="020B0604020202020204" pitchFamily="34" charset="0"/>
                <a:cs typeface="Arial" panose="020B0604020202020204" pitchFamily="34" charset="0"/>
              </a:rPr>
              <a:t>;</a:t>
            </a:r>
          </a:p>
          <a:p>
            <a:pPr lvl="0"/>
            <a:endParaRPr lang="en-GB" sz="28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Fire Engineered Building MAY require enhanced management</a:t>
            </a:r>
            <a:r>
              <a:rPr lang="en-GB" sz="2800" b="1" dirty="0" smtClean="0">
                <a:latin typeface="Arial" panose="020B0604020202020204" pitchFamily="34" charset="0"/>
                <a:cs typeface="Arial" panose="020B0604020202020204" pitchFamily="34" charset="0"/>
              </a:rPr>
              <a:t>;</a:t>
            </a:r>
          </a:p>
          <a:p>
            <a:pPr lvl="0"/>
            <a:endParaRPr lang="en-GB" sz="28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Emergence of modern methods of construction</a:t>
            </a:r>
            <a:r>
              <a:rPr lang="en-GB" sz="2800" b="1" dirty="0" smtClean="0">
                <a:latin typeface="Arial" panose="020B0604020202020204" pitchFamily="34" charset="0"/>
                <a:cs typeface="Arial" panose="020B0604020202020204" pitchFamily="34" charset="0"/>
              </a:rPr>
              <a:t>;</a:t>
            </a:r>
          </a:p>
          <a:p>
            <a:pPr lvl="0"/>
            <a:endParaRPr lang="en-GB" sz="28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Building design freedoms based on assumptions;</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301746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592065"/>
          </a:xfrm>
        </p:spPr>
        <p:txBody>
          <a:bodyPr>
            <a:normAutofit fontScale="90000"/>
          </a:bodyPr>
          <a:lstStyle/>
          <a:p>
            <a:r>
              <a:rPr lang="en-GB" b="1" dirty="0"/>
              <a:t>WHY MANAGEMENT?</a:t>
            </a:r>
            <a:br>
              <a:rPr lang="en-GB" b="1" dirty="0"/>
            </a:br>
            <a:endParaRPr lang="en-GB" dirty="0"/>
          </a:p>
        </p:txBody>
      </p:sp>
      <p:sp>
        <p:nvSpPr>
          <p:cNvPr id="3" name="Subtitle 2"/>
          <p:cNvSpPr>
            <a:spLocks noGrp="1"/>
          </p:cNvSpPr>
          <p:nvPr>
            <p:ph type="subTitle" idx="1"/>
          </p:nvPr>
        </p:nvSpPr>
        <p:spPr>
          <a:xfrm>
            <a:off x="450761" y="1803405"/>
            <a:ext cx="11475076" cy="4842094"/>
          </a:xfrm>
        </p:spPr>
        <p:txBody>
          <a:bodyPr>
            <a:normAutofit/>
          </a:bodyPr>
          <a:lstStyle/>
          <a:p>
            <a:pPr marL="342900" lvl="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Most non-domestic multi-fatality fires have management failings as their root cause</a:t>
            </a:r>
            <a:r>
              <a:rPr lang="en-GB" sz="2400" dirty="0" smtClean="0">
                <a:latin typeface="Arial" panose="020B0604020202020204" pitchFamily="34" charset="0"/>
                <a:cs typeface="Arial" panose="020B0604020202020204" pitchFamily="34" charset="0"/>
              </a:rPr>
              <a:t>.</a:t>
            </a:r>
          </a:p>
          <a:p>
            <a:pPr lvl="0"/>
            <a:endParaRPr lang="en-GB"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Fire risk is often governed more by the quality of management than the level of fire protection. </a:t>
            </a:r>
            <a:endParaRPr lang="en-GB" sz="2400" dirty="0" smtClean="0">
              <a:latin typeface="Arial" panose="020B0604020202020204" pitchFamily="34" charset="0"/>
              <a:cs typeface="Arial" panose="020B0604020202020204" pitchFamily="34" charset="0"/>
            </a:endParaRPr>
          </a:p>
          <a:p>
            <a:pPr lvl="0"/>
            <a:endParaRPr lang="en-GB"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building with first rate fire precautions yet poor management, may pose a greater risk than a building with limited fire precautions and good management</a:t>
            </a:r>
            <a:r>
              <a:rPr lang="en-GB" sz="2400" dirty="0" smtClean="0">
                <a:latin typeface="Arial" panose="020B0604020202020204" pitchFamily="34" charset="0"/>
                <a:cs typeface="Arial" panose="020B0604020202020204" pitchFamily="34" charset="0"/>
              </a:rPr>
              <a:t>.</a:t>
            </a:r>
          </a:p>
          <a:p>
            <a:pPr lvl="0"/>
            <a:endParaRPr lang="en-GB"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Management must be considered as of equal importance to fire protection measures.   </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78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89397"/>
            <a:ext cx="9448800" cy="1828800"/>
          </a:xfrm>
        </p:spPr>
        <p:txBody>
          <a:bodyPr/>
          <a:lstStyle/>
          <a:p>
            <a:r>
              <a:rPr lang="en-US" b="1" dirty="0" smtClean="0">
                <a:ln w="0"/>
                <a:effectLst>
                  <a:reflection blurRad="12700" stA="50000" endPos="50000" dist="5000" dir="5400000" sy="-100000" rotWithShape="0"/>
                </a:effectLst>
                <a:latin typeface="Arial Black" pitchFamily="34" charset="0"/>
              </a:rPr>
              <a:t>PAS 7 : 2013</a:t>
            </a:r>
            <a:r>
              <a:rPr lang="en-US" b="1" dirty="0">
                <a:ln w="0"/>
                <a:effectLst>
                  <a:reflection blurRad="12700" stA="50000" endPos="50000" dist="5000" dir="5400000" sy="-100000" rotWithShape="0"/>
                </a:effectLst>
                <a:latin typeface="Arial Black" pitchFamily="34" charset="0"/>
              </a:rPr>
              <a:t/>
            </a:r>
            <a:br>
              <a:rPr lang="en-US" b="1" dirty="0">
                <a:ln w="0"/>
                <a:effectLst>
                  <a:reflection blurRad="12700" stA="50000" endPos="50000" dist="5000" dir="5400000" sy="-100000" rotWithShape="0"/>
                </a:effectLst>
                <a:latin typeface="Arial Black" pitchFamily="34" charset="0"/>
              </a:rPr>
            </a:br>
            <a:endParaRPr lang="en-GB" dirty="0"/>
          </a:p>
        </p:txBody>
      </p:sp>
      <p:sp>
        <p:nvSpPr>
          <p:cNvPr id="3" name="Subtitle 2"/>
          <p:cNvSpPr>
            <a:spLocks noGrp="1"/>
          </p:cNvSpPr>
          <p:nvPr>
            <p:ph type="subTitle" idx="1"/>
          </p:nvPr>
        </p:nvSpPr>
        <p:spPr>
          <a:xfrm>
            <a:off x="1371600" y="1880314"/>
            <a:ext cx="9448800" cy="4250029"/>
          </a:xfrm>
        </p:spPr>
        <p:txBody>
          <a:bodyPr>
            <a:normAutofit/>
          </a:bodyPr>
          <a:lstStyle/>
          <a:p>
            <a:r>
              <a:rPr lang="en-GB" sz="4400" dirty="0">
                <a:latin typeface="Arial" panose="020B0604020202020204" pitchFamily="34" charset="0"/>
                <a:cs typeface="Arial" panose="020B0604020202020204" pitchFamily="34" charset="0"/>
              </a:rPr>
              <a:t>“An integrated or holistic approach to understanding and managing the risks posed by the threat of fire which enables an organization to optimize it’s underlying processes and achieve more efficient results”.</a:t>
            </a: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54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69143719"/>
              </p:ext>
            </p:extLst>
          </p:nvPr>
        </p:nvGraphicFramePr>
        <p:xfrm>
          <a:off x="571471" y="1431636"/>
          <a:ext cx="8430861" cy="5172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972023" y="1166843"/>
            <a:ext cx="4018207" cy="4524315"/>
          </a:xfrm>
          <a:prstGeom prst="rect">
            <a:avLst/>
          </a:prstGeom>
        </p:spPr>
        <p:txBody>
          <a:bodyPr wrap="square">
            <a:spAutoFit/>
          </a:bodyPr>
          <a:lstStyle/>
          <a:p>
            <a:r>
              <a:rPr lang="en-GB" b="1" dirty="0"/>
              <a:t>COMPREHENSIVE COMPLIANCE </a:t>
            </a:r>
          </a:p>
          <a:p>
            <a:endParaRPr lang="en-GB" b="1" dirty="0"/>
          </a:p>
          <a:p>
            <a:pPr marL="285750" indent="-285750">
              <a:buFont typeface="Arial" panose="020B0604020202020204" pitchFamily="34" charset="0"/>
              <a:buChar char="•"/>
            </a:pPr>
            <a:r>
              <a:rPr lang="en-GB" b="1" dirty="0"/>
              <a:t>Article 9</a:t>
            </a:r>
          </a:p>
          <a:p>
            <a:pPr marL="285750" indent="-285750">
              <a:buFont typeface="Arial" panose="020B0604020202020204" pitchFamily="34" charset="0"/>
              <a:buChar char="•"/>
            </a:pPr>
            <a:r>
              <a:rPr lang="en-GB" b="1" dirty="0"/>
              <a:t>Article 10</a:t>
            </a:r>
          </a:p>
          <a:p>
            <a:pPr marL="285750" indent="-285750">
              <a:buFont typeface="Arial" panose="020B0604020202020204" pitchFamily="34" charset="0"/>
              <a:buChar char="•"/>
            </a:pPr>
            <a:r>
              <a:rPr lang="en-GB" b="1" dirty="0"/>
              <a:t>Article 11</a:t>
            </a:r>
          </a:p>
          <a:p>
            <a:pPr marL="285750" indent="-285750">
              <a:buFont typeface="Arial" panose="020B0604020202020204" pitchFamily="34" charset="0"/>
              <a:buChar char="•"/>
            </a:pPr>
            <a:r>
              <a:rPr lang="en-GB" b="1" dirty="0"/>
              <a:t>Article 12</a:t>
            </a:r>
          </a:p>
          <a:p>
            <a:pPr marL="285750" indent="-285750">
              <a:buFont typeface="Arial" panose="020B0604020202020204" pitchFamily="34" charset="0"/>
              <a:buChar char="•"/>
            </a:pPr>
            <a:r>
              <a:rPr lang="en-GB" b="1" dirty="0"/>
              <a:t>Article 13</a:t>
            </a:r>
          </a:p>
          <a:p>
            <a:pPr marL="285750" indent="-285750">
              <a:buFont typeface="Arial" panose="020B0604020202020204" pitchFamily="34" charset="0"/>
              <a:buChar char="•"/>
            </a:pPr>
            <a:r>
              <a:rPr lang="en-GB" b="1" dirty="0"/>
              <a:t>Article 14</a:t>
            </a:r>
          </a:p>
          <a:p>
            <a:pPr marL="285750" indent="-285750">
              <a:buFont typeface="Arial" panose="020B0604020202020204" pitchFamily="34" charset="0"/>
              <a:buChar char="•"/>
            </a:pPr>
            <a:r>
              <a:rPr lang="en-GB" b="1" dirty="0"/>
              <a:t>Article 15</a:t>
            </a:r>
          </a:p>
          <a:p>
            <a:pPr marL="285750" indent="-285750">
              <a:buFont typeface="Arial" panose="020B0604020202020204" pitchFamily="34" charset="0"/>
              <a:buChar char="•"/>
            </a:pPr>
            <a:r>
              <a:rPr lang="en-GB" b="1" dirty="0"/>
              <a:t>Article 16</a:t>
            </a:r>
          </a:p>
          <a:p>
            <a:pPr marL="285750" indent="-285750">
              <a:buFont typeface="Arial" panose="020B0604020202020204" pitchFamily="34" charset="0"/>
              <a:buChar char="•"/>
            </a:pPr>
            <a:r>
              <a:rPr lang="en-GB" b="1" dirty="0"/>
              <a:t>Article 17</a:t>
            </a:r>
          </a:p>
          <a:p>
            <a:pPr marL="285750" indent="-285750">
              <a:buFont typeface="Arial" panose="020B0604020202020204" pitchFamily="34" charset="0"/>
              <a:buChar char="•"/>
            </a:pPr>
            <a:r>
              <a:rPr lang="en-GB" b="1" dirty="0"/>
              <a:t>Article 18</a:t>
            </a:r>
          </a:p>
          <a:p>
            <a:pPr marL="285750" indent="-285750">
              <a:buFont typeface="Arial" panose="020B0604020202020204" pitchFamily="34" charset="0"/>
              <a:buChar char="•"/>
            </a:pPr>
            <a:r>
              <a:rPr lang="en-GB" b="1" dirty="0"/>
              <a:t>Article 19</a:t>
            </a:r>
          </a:p>
          <a:p>
            <a:pPr marL="285750" indent="-285750">
              <a:buFont typeface="Arial" panose="020B0604020202020204" pitchFamily="34" charset="0"/>
              <a:buChar char="•"/>
            </a:pPr>
            <a:r>
              <a:rPr lang="en-GB" b="1" dirty="0"/>
              <a:t>Article 20 </a:t>
            </a:r>
          </a:p>
          <a:p>
            <a:pPr marL="285750" indent="-285750">
              <a:buFont typeface="Arial" panose="020B0604020202020204" pitchFamily="34" charset="0"/>
              <a:buChar char="•"/>
            </a:pPr>
            <a:r>
              <a:rPr lang="en-GB" b="1" dirty="0"/>
              <a:t>Article 21</a:t>
            </a:r>
          </a:p>
          <a:p>
            <a:pPr marL="285750" indent="-285750">
              <a:buFont typeface="Arial" panose="020B0604020202020204" pitchFamily="34" charset="0"/>
              <a:buChar char="•"/>
            </a:pPr>
            <a:r>
              <a:rPr lang="en-GB" b="1" dirty="0"/>
              <a:t>Article 22</a:t>
            </a:r>
          </a:p>
        </p:txBody>
      </p:sp>
    </p:spTree>
    <p:extLst>
      <p:ext uri="{BB962C8B-B14F-4D97-AF65-F5344CB8AC3E}">
        <p14:creationId xmlns:p14="http://schemas.microsoft.com/office/powerpoint/2010/main" val="24919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7128548"/>
              </p:ext>
            </p:extLst>
          </p:nvPr>
        </p:nvGraphicFramePr>
        <p:xfrm>
          <a:off x="929399" y="376518"/>
          <a:ext cx="5342611" cy="6481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10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759491"/>
          </a:xfrm>
        </p:spPr>
        <p:txBody>
          <a:bodyPr>
            <a:normAutofit fontScale="90000"/>
          </a:bodyPr>
          <a:lstStyle/>
          <a:p>
            <a:r>
              <a:rPr lang="en-GB" b="1" dirty="0">
                <a:latin typeface="Arial" panose="020B0604020202020204" pitchFamily="34" charset="0"/>
                <a:cs typeface="Arial" panose="020B0604020202020204" pitchFamily="34" charset="0"/>
              </a:rPr>
              <a:t>DOCUMENTATION LEVEL?</a:t>
            </a:r>
            <a:br>
              <a:rPr lang="en-GB" b="1"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0388" y="2183150"/>
            <a:ext cx="9448800" cy="4539622"/>
          </a:xfrm>
        </p:spPr>
        <p:txBody>
          <a:bodyPr>
            <a:normAutofit fontScale="77500" lnSpcReduction="20000"/>
          </a:bodyPr>
          <a:lstStyle/>
          <a:p>
            <a:r>
              <a:rPr lang="en-GB" sz="2400" b="1" dirty="0">
                <a:latin typeface="Arial" panose="020B0604020202020204" pitchFamily="34" charset="0"/>
                <a:cs typeface="Arial" panose="020B0604020202020204" pitchFamily="34" charset="0"/>
              </a:rPr>
              <a:t>Strategic fire risk management at ORGANIZATIONAL </a:t>
            </a:r>
            <a:r>
              <a:rPr lang="en-GB" sz="2400" b="1" dirty="0" smtClean="0">
                <a:latin typeface="Arial" panose="020B0604020202020204" pitchFamily="34" charset="0"/>
                <a:cs typeface="Arial" panose="020B0604020202020204" pitchFamily="34" charset="0"/>
              </a:rPr>
              <a:t>level</a:t>
            </a:r>
          </a:p>
          <a:p>
            <a:endParaRPr lang="en-GB" dirty="0"/>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Organisation wide policy and objectives;</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Organisation wide fire risk management strategy; </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Organisation wide procedures</a:t>
            </a:r>
            <a:r>
              <a:rPr lang="en-GB"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Operational fire risk management at PREMISES level</a:t>
            </a:r>
          </a:p>
          <a:p>
            <a:pPr lvl="0"/>
            <a:endParaRPr lang="en-GB"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As built fire strategy</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Premises specific policies and procedures</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Fire Risk Assessments</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Fire safety manual</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PEEPS</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Hot Work Permits</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Maintenance and Testing Records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088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79912"/>
            <a:ext cx="9448800" cy="1825096"/>
          </a:xfrm>
        </p:spPr>
        <p:txBody>
          <a:bodyPr/>
          <a:lstStyle/>
          <a:p>
            <a:r>
              <a:rPr lang="en-GB" b="1" dirty="0"/>
              <a:t>FIRE POLICY</a:t>
            </a:r>
            <a:br>
              <a:rPr lang="en-GB" b="1" dirty="0"/>
            </a:br>
            <a:endParaRPr lang="en-GB" dirty="0"/>
          </a:p>
        </p:txBody>
      </p:sp>
      <p:sp>
        <p:nvSpPr>
          <p:cNvPr id="3" name="Subtitle 2"/>
          <p:cNvSpPr>
            <a:spLocks noGrp="1"/>
          </p:cNvSpPr>
          <p:nvPr>
            <p:ph type="subTitle" idx="1"/>
          </p:nvPr>
        </p:nvSpPr>
        <p:spPr>
          <a:xfrm>
            <a:off x="1371600" y="1661375"/>
            <a:ext cx="9448800" cy="4868214"/>
          </a:xfrm>
        </p:spPr>
        <p:txBody>
          <a:bodyPr/>
          <a:lstStyle/>
          <a:p>
            <a:r>
              <a:rPr lang="en-GB" dirty="0"/>
              <a:t> </a:t>
            </a:r>
          </a:p>
          <a:p>
            <a:pPr marL="342900" lvl="0" indent="-342900">
              <a:buFont typeface="Arial" panose="020B0604020202020204" pitchFamily="34" charset="0"/>
              <a:buChar char="•"/>
            </a:pPr>
            <a:r>
              <a:rPr lang="en-GB" sz="2400" dirty="0"/>
              <a:t>It’s the “what and why” statement of intent</a:t>
            </a:r>
            <a:r>
              <a:rPr lang="en-GB" sz="2400" dirty="0" smtClean="0"/>
              <a:t>.</a:t>
            </a:r>
          </a:p>
          <a:p>
            <a:pPr lvl="0"/>
            <a:endParaRPr lang="en-GB" sz="2400" dirty="0"/>
          </a:p>
          <a:p>
            <a:pPr marL="342900" lvl="0" indent="-342900">
              <a:buFont typeface="Arial" panose="020B0604020202020204" pitchFamily="34" charset="0"/>
              <a:buChar char="•"/>
            </a:pPr>
            <a:r>
              <a:rPr lang="en-GB" sz="2400" dirty="0"/>
              <a:t>Provides a framework for setting objectives. </a:t>
            </a:r>
            <a:endParaRPr lang="en-GB" sz="2400" dirty="0" smtClean="0"/>
          </a:p>
          <a:p>
            <a:pPr lvl="0"/>
            <a:endParaRPr lang="en-GB" sz="2400" dirty="0"/>
          </a:p>
          <a:p>
            <a:pPr marL="342900" lvl="0" indent="-342900">
              <a:buFont typeface="Arial" panose="020B0604020202020204" pitchFamily="34" charset="0"/>
              <a:buChar char="•"/>
            </a:pPr>
            <a:r>
              <a:rPr lang="en-GB" sz="2400" dirty="0"/>
              <a:t>Responsibility for defining &amp; authorizing rests with top </a:t>
            </a:r>
            <a:r>
              <a:rPr lang="en-GB" sz="2400" dirty="0" smtClean="0"/>
              <a:t>management.</a:t>
            </a:r>
          </a:p>
          <a:p>
            <a:pPr lvl="0"/>
            <a:endParaRPr lang="en-GB" sz="2400" dirty="0"/>
          </a:p>
          <a:p>
            <a:pPr marL="342900" lvl="0" indent="-342900">
              <a:buFont typeface="Arial" panose="020B0604020202020204" pitchFamily="34" charset="0"/>
              <a:buChar char="•"/>
            </a:pPr>
            <a:r>
              <a:rPr lang="en-GB" sz="2400" dirty="0"/>
              <a:t>Should consider life, property, mission continuity and socio environmental considerations.   </a:t>
            </a:r>
          </a:p>
          <a:p>
            <a:endParaRPr lang="en-GB" dirty="0"/>
          </a:p>
        </p:txBody>
      </p:sp>
    </p:spTree>
    <p:extLst>
      <p:ext uri="{BB962C8B-B14F-4D97-AF65-F5344CB8AC3E}">
        <p14:creationId xmlns:p14="http://schemas.microsoft.com/office/powerpoint/2010/main" val="306784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034" y="386367"/>
            <a:ext cx="11663966" cy="1828800"/>
          </a:xfrm>
        </p:spPr>
        <p:txBody>
          <a:bodyPr>
            <a:normAutofit/>
          </a:bodyPr>
          <a:lstStyle/>
          <a:p>
            <a:r>
              <a:rPr lang="en-GB" b="1" dirty="0"/>
              <a:t>WHY </a:t>
            </a:r>
            <a:r>
              <a:rPr lang="en-GB" b="1" dirty="0" smtClean="0"/>
              <a:t>DOCUMENT STRATEGY</a:t>
            </a:r>
            <a:r>
              <a:rPr lang="en-GB" b="1" dirty="0"/>
              <a:t>?</a:t>
            </a:r>
            <a:br>
              <a:rPr lang="en-GB" b="1" dirty="0"/>
            </a:br>
            <a:endParaRPr lang="en-GB" dirty="0"/>
          </a:p>
        </p:txBody>
      </p:sp>
      <p:sp>
        <p:nvSpPr>
          <p:cNvPr id="3" name="Subtitle 2"/>
          <p:cNvSpPr>
            <a:spLocks noGrp="1"/>
          </p:cNvSpPr>
          <p:nvPr>
            <p:ph type="subTitle" idx="1"/>
          </p:nvPr>
        </p:nvSpPr>
        <p:spPr>
          <a:xfrm>
            <a:off x="746975" y="1609859"/>
            <a:ext cx="10895526" cy="4893972"/>
          </a:xfrm>
        </p:spPr>
        <p:txBody>
          <a:bodyPr>
            <a:normAutofit fontScale="92500" lnSpcReduction="10000"/>
          </a:bodyPr>
          <a:lstStyle/>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To provide a framework for operational fire risk management throughout the organisation;</a:t>
            </a:r>
          </a:p>
          <a:p>
            <a:pPr>
              <a:buFont typeface="Arial"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To formalise the fire safety managers role;</a:t>
            </a:r>
          </a:p>
          <a:p>
            <a:pPr>
              <a:buFont typeface="Arial"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To set objectives;</a:t>
            </a:r>
          </a:p>
          <a:p>
            <a:pPr>
              <a:buFont typeface="Arial"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To communicate responsibilities of all duty holders;</a:t>
            </a:r>
          </a:p>
          <a:p>
            <a:pPr>
              <a:buFont typeface="Arial"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Identify areas for business process improvement;</a:t>
            </a:r>
          </a:p>
          <a:p>
            <a:pPr>
              <a:buFont typeface="Arial"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smtClean="0">
                <a:latin typeface="Arial" panose="020B0604020202020204" pitchFamily="34" charset="0"/>
                <a:cs typeface="Arial" panose="020B0604020202020204" pitchFamily="34" charset="0"/>
              </a:rPr>
              <a:t>Inspire confidence within stakeholders;</a:t>
            </a:r>
          </a:p>
          <a:p>
            <a:pPr>
              <a:buFont typeface="Arial"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To ensure a holistic approach to legislative compliance; </a:t>
            </a:r>
          </a:p>
          <a:p>
            <a:endParaRPr lang="en-GB" dirty="0"/>
          </a:p>
        </p:txBody>
      </p:sp>
    </p:spTree>
    <p:extLst>
      <p:ext uri="{BB962C8B-B14F-4D97-AF65-F5344CB8AC3E}">
        <p14:creationId xmlns:p14="http://schemas.microsoft.com/office/powerpoint/2010/main" val="766143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7577"/>
            <a:ext cx="9448800" cy="2060620"/>
          </a:xfrm>
        </p:spPr>
        <p:txBody>
          <a:bodyPr>
            <a:normAutofit/>
          </a:bodyPr>
          <a:lstStyle/>
          <a:p>
            <a:r>
              <a:rPr lang="en-GB" sz="3600" b="1" dirty="0">
                <a:latin typeface="Arial" panose="020B0604020202020204" pitchFamily="34" charset="0"/>
                <a:cs typeface="Arial" panose="020B0604020202020204" pitchFamily="34" charset="0"/>
              </a:rPr>
              <a:t>WHAT SHOULD </a:t>
            </a:r>
            <a:r>
              <a:rPr lang="en-GB" sz="3600" b="1" dirty="0" smtClean="0">
                <a:latin typeface="Arial" panose="020B0604020202020204" pitchFamily="34" charset="0"/>
                <a:cs typeface="Arial" panose="020B0604020202020204" pitchFamily="34" charset="0"/>
              </a:rPr>
              <a:t>YOUR </a:t>
            </a:r>
            <a:r>
              <a:rPr lang="en-GB" sz="3600" b="1" dirty="0">
                <a:latin typeface="Arial" panose="020B0604020202020204" pitchFamily="34" charset="0"/>
                <a:cs typeface="Arial" panose="020B0604020202020204" pitchFamily="34" charset="0"/>
              </a:rPr>
              <a:t>ORGANISATIONS STRATEGY CONSIDER?</a:t>
            </a:r>
            <a:r>
              <a:rPr lang="en-GB" b="1" dirty="0"/>
              <a:t/>
            </a:r>
            <a:br>
              <a:rPr lang="en-GB" b="1" dirty="0"/>
            </a:br>
            <a:endParaRPr lang="en-GB" dirty="0"/>
          </a:p>
        </p:txBody>
      </p:sp>
      <p:sp>
        <p:nvSpPr>
          <p:cNvPr id="3" name="Subtitle 2"/>
          <p:cNvSpPr>
            <a:spLocks noGrp="1"/>
          </p:cNvSpPr>
          <p:nvPr>
            <p:ph type="subTitle" idx="1"/>
          </p:nvPr>
        </p:nvSpPr>
        <p:spPr>
          <a:xfrm>
            <a:off x="1371600" y="1738648"/>
            <a:ext cx="9448800" cy="4597758"/>
          </a:xfrm>
        </p:spPr>
        <p:txBody>
          <a:bodyPr/>
          <a:lstStyle/>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Fire Risk Assessment 		</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Resources and Authority</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Fire Safety Training</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Work Control</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Maintenance and Testing</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Communication</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Document Control</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Auditing</a:t>
            </a:r>
          </a:p>
          <a:p>
            <a:pPr marL="342900" indent="-3429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Emergency Planning	</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865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8789"/>
            <a:ext cx="9448800" cy="643943"/>
          </a:xfrm>
        </p:spPr>
        <p:txBody>
          <a:bodyPr>
            <a:normAutofit/>
          </a:bodyPr>
          <a:lstStyle/>
          <a:p>
            <a:r>
              <a:rPr lang="en-GB" sz="4000" dirty="0" smtClean="0">
                <a:latin typeface="Arial" panose="020B0604020202020204" pitchFamily="34" charset="0"/>
                <a:cs typeface="Arial" panose="020B0604020202020204" pitchFamily="34" charset="0"/>
              </a:rPr>
              <a:t>Compartmentation Issues</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0152" y="875762"/>
            <a:ext cx="12003110" cy="5982237"/>
          </a:xfrm>
        </p:spPr>
        <p:txBody>
          <a:bodyPr/>
          <a:lstStyle/>
          <a:p>
            <a:endParaRPr lang="en-GB" dirty="0"/>
          </a:p>
        </p:txBody>
      </p:sp>
      <p:pic>
        <p:nvPicPr>
          <p:cNvPr id="4" name="Picture 2" descr="C:\Users\johnspa\Documents\H &amp; S Team Meetings\presentation\compartmentation\IMG_0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381" y="1567874"/>
            <a:ext cx="5112913" cy="4137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hnspa\Documents\H &amp; S Team Meetings\presentation\compartmentation\IMG_0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789" y="1532584"/>
            <a:ext cx="3503054" cy="4208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johnspa\Documents\H &amp; S Team Meetings\presentation\compartmentation\IMG_04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0338" y="1497296"/>
            <a:ext cx="3103808" cy="417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529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884" y="2031413"/>
            <a:ext cx="9865217" cy="4934556"/>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2000" b="1" dirty="0" smtClean="0">
                <a:effectLst/>
                <a:latin typeface="Arial" panose="020B0604020202020204" pitchFamily="34" charset="0"/>
                <a:ea typeface="Calibri" panose="020F0502020204030204" pitchFamily="34" charset="0"/>
                <a:cs typeface="Arial" panose="020B0604020202020204" pitchFamily="34" charset="0"/>
              </a:rPr>
              <a:t>The Regulatory Reform (Fire Safety) Order 2005</a:t>
            </a:r>
          </a:p>
          <a:p>
            <a:pPr lvl="0">
              <a:lnSpc>
                <a:spcPct val="107000"/>
              </a:lnSpc>
              <a:spcAft>
                <a:spcPts val="800"/>
              </a:spcAft>
            </a:pPr>
            <a:endParaRPr lang="en-GB" sz="2000" b="1"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b="1" dirty="0" smtClean="0">
                <a:latin typeface="Arial" panose="020B0604020202020204" pitchFamily="34" charset="0"/>
                <a:ea typeface="Calibri" panose="020F0502020204030204" pitchFamily="34" charset="0"/>
                <a:cs typeface="Arial" panose="020B0604020202020204" pitchFamily="34" charset="0"/>
              </a:rPr>
              <a:t>BS9999: 2017 Fire Safety in the Management, Design and use of Buildings. Code of practice.</a:t>
            </a:r>
          </a:p>
          <a:p>
            <a:pPr lvl="0">
              <a:lnSpc>
                <a:spcPct val="107000"/>
              </a:lnSpc>
              <a:spcAft>
                <a:spcPts val="800"/>
              </a:spcAft>
            </a:pPr>
            <a:endParaRPr lang="en-GB" sz="2000" b="1"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b="1" dirty="0" smtClean="0">
                <a:latin typeface="Arial" panose="020B0604020202020204" pitchFamily="34" charset="0"/>
                <a:ea typeface="Calibri" panose="020F0502020204030204" pitchFamily="34" charset="0"/>
                <a:cs typeface="Arial" panose="020B0604020202020204" pitchFamily="34" charset="0"/>
              </a:rPr>
              <a:t>BS7974: Application of fire safety engineered principles to the design of buildings. Code of practice.</a:t>
            </a:r>
          </a:p>
          <a:p>
            <a:pPr lvl="0">
              <a:lnSpc>
                <a:spcPct val="107000"/>
              </a:lnSpc>
              <a:spcAft>
                <a:spcPts val="800"/>
              </a:spcAft>
            </a:pPr>
            <a:endParaRPr lang="en-GB" sz="2000" b="1"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b="1" dirty="0" smtClean="0">
                <a:latin typeface="Arial" panose="020B0604020202020204" pitchFamily="34" charset="0"/>
                <a:ea typeface="Calibri" panose="020F0502020204030204" pitchFamily="34" charset="0"/>
                <a:cs typeface="Arial" panose="020B0604020202020204" pitchFamily="34" charset="0"/>
              </a:rPr>
              <a:t>Building Regulations Approved Document B – Fire Safety – Amended 2013</a:t>
            </a:r>
          </a:p>
          <a:p>
            <a:pPr lvl="0">
              <a:lnSpc>
                <a:spcPct val="107000"/>
              </a:lnSpc>
              <a:spcAft>
                <a:spcPts val="800"/>
              </a:spcAft>
            </a:pPr>
            <a:r>
              <a:rPr lang="en-GB" sz="2000" b="1" dirty="0">
                <a:latin typeface="Arial" panose="020B0604020202020204" pitchFamily="34" charset="0"/>
                <a:ea typeface="Calibri" panose="020F0502020204030204" pitchFamily="34" charset="0"/>
                <a:cs typeface="Arial" panose="020B0604020202020204" pitchFamily="34" charset="0"/>
              </a:rPr>
              <a:t>	</a:t>
            </a:r>
            <a:r>
              <a:rPr lang="en-GB" sz="2000" b="1" dirty="0" smtClean="0">
                <a:latin typeface="Arial" panose="020B0604020202020204" pitchFamily="34" charset="0"/>
                <a:ea typeface="Calibri" panose="020F0502020204030204" pitchFamily="34" charset="0"/>
                <a:cs typeface="Arial" panose="020B0604020202020204" pitchFamily="34" charset="0"/>
              </a:rPr>
              <a:t>- Volume 1 – Dwellinghouses</a:t>
            </a:r>
          </a:p>
          <a:p>
            <a:pPr lvl="0">
              <a:lnSpc>
                <a:spcPct val="107000"/>
              </a:lnSpc>
              <a:spcAft>
                <a:spcPts val="800"/>
              </a:spcAft>
            </a:pPr>
            <a:r>
              <a:rPr lang="en-GB" sz="2000" b="1" dirty="0">
                <a:latin typeface="Arial" panose="020B0604020202020204" pitchFamily="34" charset="0"/>
                <a:ea typeface="Calibri" panose="020F0502020204030204" pitchFamily="34" charset="0"/>
                <a:cs typeface="Arial" panose="020B0604020202020204" pitchFamily="34" charset="0"/>
              </a:rPr>
              <a:t>	</a:t>
            </a:r>
            <a:r>
              <a:rPr lang="en-GB" sz="2000" b="1" dirty="0" smtClean="0">
                <a:latin typeface="Arial" panose="020B0604020202020204" pitchFamily="34" charset="0"/>
                <a:ea typeface="Calibri" panose="020F0502020204030204" pitchFamily="34" charset="0"/>
                <a:cs typeface="Arial" panose="020B0604020202020204" pitchFamily="34" charset="0"/>
              </a:rPr>
              <a:t>- Volume 2 – Buildings other than Dwellinghouses</a:t>
            </a:r>
          </a:p>
          <a:p>
            <a:pPr marL="342900" lvl="0" indent="-342900">
              <a:lnSpc>
                <a:spcPct val="107000"/>
              </a:lnSpc>
              <a:spcAft>
                <a:spcPts val="800"/>
              </a:spcAft>
              <a:buFont typeface="Symbol" panose="05050102010706020507" pitchFamily="18" charset="2"/>
              <a:buChar char=""/>
            </a:pP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2771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6063"/>
            <a:ext cx="9448800" cy="1056068"/>
          </a:xfrm>
        </p:spPr>
        <p:txBody>
          <a:bodyPr>
            <a:normAutofit/>
          </a:bodyPr>
          <a:lstStyle/>
          <a:p>
            <a:r>
              <a:rPr lang="en-GB" dirty="0" smtClean="0">
                <a:latin typeface="Arial" panose="020B0604020202020204" pitchFamily="34" charset="0"/>
                <a:cs typeface="Arial" panose="020B0604020202020204" pitchFamily="34" charset="0"/>
              </a:rPr>
              <a:t>The Chimney Effect</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807594" y="3632201"/>
            <a:ext cx="6697014" cy="685800"/>
          </a:xfrm>
        </p:spPr>
        <p:txBody>
          <a:bodyPr/>
          <a:lstStyle/>
          <a:p>
            <a:endParaRPr lang="en-GB" dirty="0"/>
          </a:p>
        </p:txBody>
      </p:sp>
      <p:pic>
        <p:nvPicPr>
          <p:cNvPr id="4" name="Picture 2" descr="C:\Users\johnspa\Documents\H &amp; S Team Meetings\presentation\compartmentation\IMG_05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560183"/>
            <a:ext cx="9144000" cy="513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33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9448800" cy="746975"/>
          </a:xfrm>
        </p:spPr>
        <p:txBody>
          <a:bodyPr>
            <a:normAutofit/>
          </a:bodyPr>
          <a:lstStyle/>
          <a:p>
            <a:pPr algn="ctr"/>
            <a:r>
              <a:rPr lang="en-GB" sz="4400" dirty="0" smtClean="0">
                <a:latin typeface="Arial" panose="020B0604020202020204" pitchFamily="34" charset="0"/>
                <a:cs typeface="Arial" panose="020B0604020202020204" pitchFamily="34" charset="0"/>
              </a:rPr>
              <a:t>Fire Doors</a:t>
            </a:r>
            <a:endParaRPr lang="en-GB"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746974"/>
            <a:ext cx="12192000" cy="6014433"/>
          </a:xfrm>
        </p:spPr>
        <p:txBody>
          <a:bodyPr/>
          <a:lstStyle/>
          <a:p>
            <a:endParaRPr lang="en-GB" dirty="0"/>
          </a:p>
        </p:txBody>
      </p:sp>
      <p:pic>
        <p:nvPicPr>
          <p:cNvPr id="4" name="Picture 2" descr="C:\Users\johnspa\Documents\H &amp; S Team Meetings\presentation\fire door gap f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922"/>
            <a:ext cx="4968552" cy="4824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hnspa\Documents\H &amp; S Team Meetings\presentation\firedoor gap bot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772" y="1413930"/>
            <a:ext cx="714322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39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83335"/>
            <a:ext cx="9448800" cy="618186"/>
          </a:xfrm>
        </p:spPr>
        <p:txBody>
          <a:bodyPr>
            <a:normAutofit fontScale="90000"/>
          </a:bodyPr>
          <a:lstStyle/>
          <a:p>
            <a:r>
              <a:rPr lang="en-GB" sz="5400" dirty="0" smtClean="0">
                <a:latin typeface="Arial" panose="020B0604020202020204" pitchFamily="34" charset="0"/>
                <a:cs typeface="Arial" panose="020B0604020202020204" pitchFamily="34" charset="0"/>
              </a:rPr>
              <a:t>Standard Practice?</a:t>
            </a:r>
            <a:endParaRPr lang="en-GB"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632201"/>
            <a:ext cx="7398913" cy="685800"/>
          </a:xfrm>
        </p:spPr>
        <p:txBody>
          <a:bodyPr/>
          <a:lstStyle/>
          <a:p>
            <a:endParaRPr lang="en-GB" dirty="0"/>
          </a:p>
        </p:txBody>
      </p:sp>
      <p:pic>
        <p:nvPicPr>
          <p:cNvPr id="4" name="Picture 3" descr="C:\Users\johnspa\Documents\H &amp; S Team Meetings\presentation\firedoor we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46" y="1634841"/>
            <a:ext cx="914400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9448800" cy="1133341"/>
          </a:xfrm>
        </p:spPr>
        <p:txBody>
          <a:bodyPr/>
          <a:lstStyle/>
          <a:p>
            <a:r>
              <a:rPr lang="en-GB" dirty="0" smtClean="0">
                <a:latin typeface="Arial" panose="020B0604020202020204" pitchFamily="34" charset="0"/>
                <a:cs typeface="Arial" panose="020B0604020202020204" pitchFamily="34" charset="0"/>
              </a:rPr>
              <a:t>Clutter</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82214" y="3490534"/>
            <a:ext cx="5364051" cy="685800"/>
          </a:xfrm>
        </p:spPr>
        <p:txBody>
          <a:bodyPr/>
          <a:lstStyle/>
          <a:p>
            <a:endParaRPr lang="en-GB" dirty="0"/>
          </a:p>
        </p:txBody>
      </p:sp>
      <p:pic>
        <p:nvPicPr>
          <p:cNvPr id="4" name="Picture 2" descr="C:\Users\johnspa\Documents\H &amp; S Team Meetings\presentation\clutter\IMG00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7189"/>
            <a:ext cx="584700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hnspa\Documents\H &amp; S Team Meetings\presentation\clutter\IMG00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039" y="1311185"/>
            <a:ext cx="5997261"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1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85611"/>
            <a:ext cx="9448800" cy="321972"/>
          </a:xfrm>
        </p:spPr>
        <p:txBody>
          <a:bodyPr>
            <a:normAutofit fontScale="90000"/>
          </a:bodyPr>
          <a:lstStyle/>
          <a:p>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Legislation and Regulation Problems?</a:t>
            </a:r>
            <a:endParaRPr lang="en-GB"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31066" y="2163651"/>
            <a:ext cx="11090856" cy="4694349"/>
          </a:xfrm>
        </p:spPr>
        <p:txBody>
          <a:bodyPr>
            <a:normAutofit/>
          </a:bodyPr>
          <a:lstStyle/>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RRO is self-regulatory and open to interpretation</a:t>
            </a:r>
          </a:p>
          <a:p>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The </a:t>
            </a:r>
            <a:r>
              <a:rPr lang="en-GB" sz="2800" dirty="0">
                <a:latin typeface="Arial" panose="020B0604020202020204" pitchFamily="34" charset="0"/>
                <a:cs typeface="Arial" panose="020B0604020202020204" pitchFamily="34" charset="0"/>
              </a:rPr>
              <a:t>criticism of the </a:t>
            </a:r>
            <a:r>
              <a:rPr lang="en-GB" sz="2800" dirty="0" smtClean="0">
                <a:latin typeface="Arial" panose="020B0604020202020204" pitchFamily="34" charset="0"/>
                <a:cs typeface="Arial" panose="020B0604020202020204" pitchFamily="34" charset="0"/>
              </a:rPr>
              <a:t>regulations are </a:t>
            </a:r>
            <a:r>
              <a:rPr lang="en-GB" sz="2800" dirty="0">
                <a:latin typeface="Arial" panose="020B0604020202020204" pitchFamily="34" charset="0"/>
                <a:cs typeface="Arial" panose="020B0604020202020204" pitchFamily="34" charset="0"/>
              </a:rPr>
              <a:t>that they are confusing, too open to interpretation, and at times contradictory</a:t>
            </a:r>
            <a:br>
              <a:rPr lang="en-GB" sz="2800" dirty="0">
                <a:latin typeface="Arial" panose="020B0604020202020204" pitchFamily="34" charset="0"/>
                <a:cs typeface="Arial" panose="020B0604020202020204" pitchFamily="34" charset="0"/>
              </a:rPr>
            </a:br>
            <a:endParaRPr lang="en-GB" sz="2800" dirty="0"/>
          </a:p>
        </p:txBody>
      </p:sp>
    </p:spTree>
    <p:extLst>
      <p:ext uri="{BB962C8B-B14F-4D97-AF65-F5344CB8AC3E}">
        <p14:creationId xmlns:p14="http://schemas.microsoft.com/office/powerpoint/2010/main" val="796501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639" y="218942"/>
            <a:ext cx="11039341" cy="1893194"/>
          </a:xfrm>
        </p:spPr>
        <p:txBody>
          <a:bodyPr>
            <a:normAutofit/>
          </a:bodyPr>
          <a:lstStyle/>
          <a:p>
            <a:pPr algn="ctr"/>
            <a:r>
              <a:rPr lang="en-GB" sz="4400" dirty="0">
                <a:latin typeface="Arial" panose="020B0604020202020204" pitchFamily="34" charset="0"/>
                <a:cs typeface="Arial" panose="020B0604020202020204" pitchFamily="34" charset="0"/>
              </a:rPr>
              <a:t>2009 </a:t>
            </a:r>
            <a:r>
              <a:rPr lang="en-GB" sz="4400" dirty="0" err="1">
                <a:latin typeface="Arial" panose="020B0604020202020204" pitchFamily="34" charset="0"/>
                <a:cs typeface="Arial" panose="020B0604020202020204" pitchFamily="34" charset="0"/>
              </a:rPr>
              <a:t>Lakanal</a:t>
            </a:r>
            <a:r>
              <a:rPr lang="en-GB" sz="4400" dirty="0">
                <a:latin typeface="Arial" panose="020B0604020202020204" pitchFamily="34" charset="0"/>
                <a:cs typeface="Arial" panose="020B0604020202020204" pitchFamily="34" charset="0"/>
              </a:rPr>
              <a:t> </a:t>
            </a:r>
            <a:r>
              <a:rPr lang="en-GB" sz="4400" dirty="0" smtClean="0">
                <a:latin typeface="Arial" panose="020B0604020202020204" pitchFamily="34" charset="0"/>
                <a:cs typeface="Arial" panose="020B0604020202020204" pitchFamily="34" charset="0"/>
              </a:rPr>
              <a:t>House fire</a:t>
            </a:r>
            <a:r>
              <a:rPr lang="en-GB" sz="44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463639" y="1893194"/>
            <a:ext cx="11449319" cy="4739426"/>
          </a:xfrm>
        </p:spPr>
        <p:txBody>
          <a:bodyPr>
            <a:normAutofit/>
          </a:bodyPr>
          <a:lstStyle/>
          <a:p>
            <a:r>
              <a:rPr lang="en-GB" sz="2800" dirty="0">
                <a:latin typeface="Arial" panose="020B0604020202020204" pitchFamily="34" charset="0"/>
                <a:cs typeface="Arial" panose="020B0604020202020204" pitchFamily="34" charset="0"/>
              </a:rPr>
              <a:t>Following her inquest into that fire, coroner Frances Kirkham wrote to then communities secretary Eric Pickles in March 2013, recommending that the government review Approved Document B. This sets out how to meet the Building Regulations on fire safety, but she described it as a ‘most difficult document to use’.</a:t>
            </a:r>
          </a:p>
          <a:p>
            <a:r>
              <a:rPr lang="en-GB" sz="2800" dirty="0">
                <a:latin typeface="Arial" panose="020B0604020202020204" pitchFamily="34" charset="0"/>
                <a:cs typeface="Arial" panose="020B0604020202020204" pitchFamily="34" charset="0"/>
              </a:rPr>
              <a:t>She argued that it needed to provide ‘clear guidance’, in particular to the ‘spread of fire over the external envelope of the building’. Kirkham urged these regulations be ‘expressed in words and adopt a format … intelligible to the wide range of people and bodies engaged in construction, maintenance and refurbishment of buildings’.</a:t>
            </a:r>
            <a:endParaRPr lang="en-GB" sz="2800" dirty="0"/>
          </a:p>
        </p:txBody>
      </p:sp>
    </p:spTree>
    <p:extLst>
      <p:ext uri="{BB962C8B-B14F-4D97-AF65-F5344CB8AC3E}">
        <p14:creationId xmlns:p14="http://schemas.microsoft.com/office/powerpoint/2010/main" val="423067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83" y="1004553"/>
            <a:ext cx="11732654" cy="1416676"/>
          </a:xfrm>
        </p:spPr>
        <p:txBody>
          <a:bodyPr>
            <a:normAutofit/>
          </a:bodyPr>
          <a:lstStyle/>
          <a:p>
            <a:r>
              <a:rPr lang="en-GB" sz="4000" dirty="0"/>
              <a:t>The Regulatory Reform (Fire Safety) Order 2005</a:t>
            </a:r>
          </a:p>
        </p:txBody>
      </p:sp>
      <p:sp>
        <p:nvSpPr>
          <p:cNvPr id="3" name="Subtitle 2"/>
          <p:cNvSpPr>
            <a:spLocks noGrp="1"/>
          </p:cNvSpPr>
          <p:nvPr>
            <p:ph type="subTitle" idx="1"/>
          </p:nvPr>
        </p:nvSpPr>
        <p:spPr>
          <a:xfrm>
            <a:off x="1371600" y="3632200"/>
            <a:ext cx="9448800" cy="3064813"/>
          </a:xfrm>
        </p:spPr>
        <p:txBody>
          <a:bodyPr>
            <a:normAutofit/>
          </a:bodyPr>
          <a:lstStyle/>
          <a:p>
            <a:r>
              <a:rPr lang="en-GB" sz="5200" dirty="0">
                <a:latin typeface="Arial" panose="020B0604020202020204" pitchFamily="34" charset="0"/>
                <a:cs typeface="Arial" panose="020B0604020202020204" pitchFamily="34" charset="0"/>
              </a:rPr>
              <a:t>FIRE SAFETY </a:t>
            </a:r>
            <a:r>
              <a:rPr lang="en-GB" sz="5200" dirty="0" smtClean="0">
                <a:latin typeface="Arial" panose="020B0604020202020204" pitchFamily="34" charset="0"/>
                <a:cs typeface="Arial" panose="020B0604020202020204" pitchFamily="34" charset="0"/>
              </a:rPr>
              <a:t>DUTIES</a:t>
            </a:r>
          </a:p>
          <a:p>
            <a:r>
              <a:rPr lang="en-GB" sz="5200" dirty="0">
                <a:latin typeface="Arial" panose="020B0604020202020204" pitchFamily="34" charset="0"/>
                <a:cs typeface="Arial" panose="020B0604020202020204" pitchFamily="34" charset="0"/>
              </a:rPr>
              <a:t>9. Risk assessment</a:t>
            </a:r>
          </a:p>
          <a:p>
            <a:endParaRPr lang="en-GB" dirty="0"/>
          </a:p>
        </p:txBody>
      </p:sp>
    </p:spTree>
    <p:extLst>
      <p:ext uri="{BB962C8B-B14F-4D97-AF65-F5344CB8AC3E}">
        <p14:creationId xmlns:p14="http://schemas.microsoft.com/office/powerpoint/2010/main" val="336029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66670"/>
            <a:ext cx="9448800" cy="888643"/>
          </a:xfrm>
        </p:spPr>
        <p:txBody>
          <a:bodyPr>
            <a:normAutofit fontScale="90000"/>
          </a:bodyPr>
          <a:lstStyle/>
          <a:p>
            <a:r>
              <a:rPr lang="en-GB" dirty="0" smtClean="0">
                <a:latin typeface="Arial" panose="020B0604020202020204" pitchFamily="34" charset="0"/>
                <a:cs typeface="Arial" panose="020B0604020202020204" pitchFamily="34" charset="0"/>
              </a:rPr>
              <a:t>Question</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34850" y="1777285"/>
            <a:ext cx="11706895" cy="3503052"/>
          </a:xfrm>
        </p:spPr>
        <p:txBody>
          <a:bodyPr>
            <a:normAutofit/>
          </a:bodyPr>
          <a:lstStyle/>
          <a:p>
            <a:pPr marL="228600" lvl="0" indent="-228600">
              <a:defRPr/>
            </a:pPr>
            <a:r>
              <a:rPr lang="en-GB" sz="4000" dirty="0">
                <a:latin typeface="Arial" panose="020B0604020202020204" pitchFamily="34" charset="0"/>
                <a:cs typeface="Arial" panose="020B0604020202020204" pitchFamily="34" charset="0"/>
              </a:rPr>
              <a:t>Does Fire Risk Assessment drive your organisational approach to fire risk </a:t>
            </a:r>
            <a:r>
              <a:rPr lang="en-GB" sz="4000" dirty="0" smtClean="0">
                <a:latin typeface="Arial" panose="020B0604020202020204" pitchFamily="34" charset="0"/>
                <a:cs typeface="Arial" panose="020B0604020202020204" pitchFamily="34" charset="0"/>
              </a:rPr>
              <a:t>management?</a:t>
            </a:r>
            <a:endParaRPr lang="en-GB" sz="4000" dirty="0">
              <a:latin typeface="Arial" panose="020B0604020202020204" pitchFamily="34" charset="0"/>
              <a:cs typeface="Arial" panose="020B0604020202020204" pitchFamily="34" charset="0"/>
            </a:endParaRPr>
          </a:p>
          <a:p>
            <a:pPr marL="228600" lvl="0" indent="-228600">
              <a:defRPr/>
            </a:pPr>
            <a:endParaRPr lang="en-GB" sz="4000" dirty="0" smtClean="0">
              <a:latin typeface="Arial" panose="020B0604020202020204" pitchFamily="34" charset="0"/>
              <a:cs typeface="Arial" panose="020B0604020202020204" pitchFamily="34" charset="0"/>
            </a:endParaRPr>
          </a:p>
          <a:p>
            <a:pPr marL="228600" lvl="0" indent="-228600">
              <a:defRPr/>
            </a:pPr>
            <a:endParaRPr lang="en-GB" sz="4000" dirty="0">
              <a:latin typeface="Arial" panose="020B0604020202020204" pitchFamily="34" charset="0"/>
              <a:cs typeface="Arial" panose="020B0604020202020204" pitchFamily="34" charset="0"/>
            </a:endParaRPr>
          </a:p>
          <a:p>
            <a:pPr marL="228600" lvl="0" indent="-228600">
              <a:defRPr/>
            </a:pPr>
            <a:r>
              <a:rPr lang="en-GB" sz="4000" dirty="0" smtClean="0">
                <a:latin typeface="Arial" panose="020B0604020202020204" pitchFamily="34" charset="0"/>
                <a:cs typeface="Arial" panose="020B0604020202020204" pitchFamily="34" charset="0"/>
              </a:rPr>
              <a:t>Should </a:t>
            </a:r>
            <a:r>
              <a:rPr lang="en-GB" sz="4000" dirty="0">
                <a:latin typeface="Arial" panose="020B0604020202020204" pitchFamily="34" charset="0"/>
                <a:cs typeface="Arial" panose="020B0604020202020204" pitchFamily="34" charset="0"/>
              </a:rPr>
              <a:t>it?</a:t>
            </a:r>
          </a:p>
          <a:p>
            <a:endParaRPr lang="en-GB" dirty="0"/>
          </a:p>
        </p:txBody>
      </p:sp>
    </p:spTree>
    <p:extLst>
      <p:ext uri="{BB962C8B-B14F-4D97-AF65-F5344CB8AC3E}">
        <p14:creationId xmlns:p14="http://schemas.microsoft.com/office/powerpoint/2010/main" val="287096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95459"/>
            <a:ext cx="9448800" cy="1790164"/>
          </a:xfrm>
        </p:spPr>
        <p:txBody>
          <a:bodyPr/>
          <a:lstStyle/>
          <a:p>
            <a:r>
              <a:rPr lang="en-GB" b="1" dirty="0">
                <a:latin typeface="Arial" panose="020B0604020202020204" pitchFamily="34" charset="0"/>
                <a:cs typeface="Arial" panose="020B0604020202020204" pitchFamily="34" charset="0"/>
              </a:rPr>
              <a:t>FIRE RISK ASSESSMENT</a:t>
            </a:r>
            <a:br>
              <a:rPr lang="en-GB" b="1"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712890"/>
            <a:ext cx="9448800" cy="5145110"/>
          </a:xfrm>
        </p:spPr>
        <p:txBody>
          <a:bodyPr>
            <a:normAutofit fontScale="85000" lnSpcReduction="20000"/>
          </a:bodyPr>
          <a:lstStyle/>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When do you undertake assessments</a:t>
            </a:r>
            <a:r>
              <a:rPr lang="en-GB" sz="2300" dirty="0" smtClean="0">
                <a:latin typeface="Arial" panose="020B0604020202020204" pitchFamily="34" charset="0"/>
                <a:cs typeface="Arial" panose="020B0604020202020204" pitchFamily="34" charset="0"/>
              </a:rPr>
              <a:t>?</a:t>
            </a:r>
            <a:endParaRPr lang="en-GB" sz="2300" dirty="0">
              <a:latin typeface="Arial" panose="020B0604020202020204" pitchFamily="34" charset="0"/>
              <a:cs typeface="Arial" panose="020B0604020202020204" pitchFamily="34" charset="0"/>
            </a:endParaRPr>
          </a:p>
          <a:p>
            <a:pPr>
              <a:buFont typeface="Arial" pitchFamily="34" charset="0"/>
              <a:buChar char="•"/>
            </a:pPr>
            <a:endParaRPr lang="en-GB"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When do you undertake reviews</a:t>
            </a:r>
            <a:r>
              <a:rPr lang="en-GB" sz="2300" dirty="0" smtClean="0">
                <a:latin typeface="Arial" panose="020B0604020202020204" pitchFamily="34" charset="0"/>
                <a:cs typeface="Arial" panose="020B0604020202020204" pitchFamily="34" charset="0"/>
              </a:rPr>
              <a:t>?</a:t>
            </a:r>
            <a:endParaRPr lang="en-GB" sz="2300" dirty="0">
              <a:latin typeface="Arial" panose="020B0604020202020204" pitchFamily="34" charset="0"/>
              <a:cs typeface="Arial" panose="020B0604020202020204" pitchFamily="34" charset="0"/>
            </a:endParaRPr>
          </a:p>
          <a:p>
            <a:pPr>
              <a:buFont typeface="Arial" pitchFamily="34" charset="0"/>
              <a:buChar char="•"/>
            </a:pPr>
            <a:endParaRPr lang="en-GB"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How do you determine competency</a:t>
            </a:r>
            <a:r>
              <a:rPr lang="en-GB" sz="2300" dirty="0" smtClean="0">
                <a:latin typeface="Arial" panose="020B0604020202020204" pitchFamily="34" charset="0"/>
                <a:cs typeface="Arial" panose="020B0604020202020204" pitchFamily="34" charset="0"/>
              </a:rPr>
              <a:t>?</a:t>
            </a:r>
            <a:endParaRPr lang="en-GB" sz="2300" dirty="0">
              <a:latin typeface="Arial" panose="020B0604020202020204" pitchFamily="34" charset="0"/>
              <a:cs typeface="Arial" panose="020B0604020202020204" pitchFamily="34" charset="0"/>
            </a:endParaRPr>
          </a:p>
          <a:p>
            <a:endParaRPr lang="en-GB"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How intrusive are your assessments</a:t>
            </a:r>
            <a:r>
              <a:rPr lang="en-GB" sz="2300" dirty="0" smtClean="0">
                <a:latin typeface="Arial" panose="020B0604020202020204" pitchFamily="34" charset="0"/>
                <a:cs typeface="Arial" panose="020B0604020202020204" pitchFamily="34" charset="0"/>
              </a:rPr>
              <a:t>?</a:t>
            </a:r>
            <a:endParaRPr lang="en-GB" sz="2300" dirty="0">
              <a:latin typeface="Arial" panose="020B0604020202020204" pitchFamily="34" charset="0"/>
              <a:cs typeface="Arial" panose="020B0604020202020204" pitchFamily="34" charset="0"/>
            </a:endParaRPr>
          </a:p>
          <a:p>
            <a:pPr>
              <a:buFont typeface="Arial" pitchFamily="34" charset="0"/>
              <a:buChar char="•"/>
            </a:pPr>
            <a:endParaRPr lang="en-GB"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How do you make decisions on risk treatment?</a:t>
            </a:r>
          </a:p>
          <a:p>
            <a:pPr>
              <a:buFont typeface="Arial" pitchFamily="34" charset="0"/>
              <a:buChar char="•"/>
            </a:pPr>
            <a:endParaRPr lang="en-GB"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smtClean="0">
                <a:latin typeface="Arial" panose="020B0604020202020204" pitchFamily="34" charset="0"/>
                <a:cs typeface="Arial" panose="020B0604020202020204" pitchFamily="34" charset="0"/>
              </a:rPr>
              <a:t>How </a:t>
            </a:r>
            <a:r>
              <a:rPr lang="en-GB" sz="2300" dirty="0">
                <a:latin typeface="Arial" panose="020B0604020202020204" pitchFamily="34" charset="0"/>
                <a:cs typeface="Arial" panose="020B0604020202020204" pitchFamily="34" charset="0"/>
              </a:rPr>
              <a:t>do you communicate risk acceptance?</a:t>
            </a:r>
          </a:p>
          <a:p>
            <a:pPr>
              <a:buFont typeface="Arial" pitchFamily="34" charset="0"/>
              <a:buChar char="•"/>
            </a:pPr>
            <a:endParaRPr lang="en-GB"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Do you audit the FRA program?</a:t>
            </a:r>
          </a:p>
          <a:p>
            <a:pPr>
              <a:buFont typeface="Arial" pitchFamily="34" charset="0"/>
              <a:buChar char="•"/>
            </a:pPr>
            <a:endParaRPr lang="en-GB" sz="2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What’s your methodology for auditing FRA’s?</a:t>
            </a:r>
          </a:p>
          <a:p>
            <a:pPr>
              <a:buFont typeface="Arial" pitchFamily="34" charset="0"/>
              <a:buChar char="•"/>
            </a:pPr>
            <a:endParaRPr lang="en-GB" dirty="0"/>
          </a:p>
          <a:p>
            <a:endParaRPr lang="en-GB" dirty="0"/>
          </a:p>
        </p:txBody>
      </p:sp>
    </p:spTree>
    <p:extLst>
      <p:ext uri="{BB962C8B-B14F-4D97-AF65-F5344CB8AC3E}">
        <p14:creationId xmlns:p14="http://schemas.microsoft.com/office/powerpoint/2010/main" val="384240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285" y="1367187"/>
            <a:ext cx="9285667" cy="1077218"/>
          </a:xfrm>
          <a:prstGeom prst="rect">
            <a:avLst/>
          </a:prstGeom>
        </p:spPr>
        <p:txBody>
          <a:bodyPr wrap="square">
            <a:spAutoFit/>
          </a:bodyPr>
          <a:lstStyle/>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Fire Risk Assessments are a means to an end but not the end in themselves</a:t>
            </a:r>
            <a:r>
              <a:rPr lang="en-GB" dirty="0"/>
              <a:t>.</a:t>
            </a:r>
          </a:p>
        </p:txBody>
      </p:sp>
      <p:sp>
        <p:nvSpPr>
          <p:cNvPr id="3" name="Rectangle 2"/>
          <p:cNvSpPr/>
          <p:nvPr/>
        </p:nvSpPr>
        <p:spPr>
          <a:xfrm>
            <a:off x="1687131" y="2967335"/>
            <a:ext cx="9118243" cy="1569660"/>
          </a:xfrm>
          <a:prstGeom prst="rect">
            <a:avLst/>
          </a:prstGeom>
        </p:spPr>
        <p:txBody>
          <a:bodyPr wrap="square">
            <a:spAutoFit/>
          </a:bodyPr>
          <a:lstStyle/>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The value of a fire risk assessment is highly dependent on the organisations ability to management the outcomes.  </a:t>
            </a:r>
          </a:p>
        </p:txBody>
      </p:sp>
      <p:sp>
        <p:nvSpPr>
          <p:cNvPr id="5" name="Rectangle 4"/>
          <p:cNvSpPr/>
          <p:nvPr/>
        </p:nvSpPr>
        <p:spPr>
          <a:xfrm>
            <a:off x="1687131" y="4855335"/>
            <a:ext cx="8899303" cy="1077218"/>
          </a:xfrm>
          <a:prstGeom prst="rect">
            <a:avLst/>
          </a:prstGeom>
        </p:spPr>
        <p:txBody>
          <a:bodyPr wrap="square">
            <a:spAutoFit/>
          </a:bodyPr>
          <a:lstStyle/>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Fire Risk Management within our built environment is a broader discipline.   </a:t>
            </a:r>
          </a:p>
        </p:txBody>
      </p:sp>
    </p:spTree>
    <p:extLst>
      <p:ext uri="{BB962C8B-B14F-4D97-AF65-F5344CB8AC3E}">
        <p14:creationId xmlns:p14="http://schemas.microsoft.com/office/powerpoint/2010/main" val="145094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4"/>
            <a:ext cx="9448800" cy="51153"/>
          </a:xfrm>
        </p:spPr>
        <p:txBody>
          <a:bodyPr>
            <a:normAutofit fontScale="90000"/>
          </a:bodyPr>
          <a:lstStyle/>
          <a:p>
            <a:r>
              <a:rPr lang="en-GB" b="1" dirty="0">
                <a:latin typeface="Arial" panose="020B0604020202020204" pitchFamily="34" charset="0"/>
                <a:cs typeface="Arial" panose="020B0604020202020204" pitchFamily="34" charset="0"/>
              </a:rPr>
              <a:t>WHY MANAGEMENT?</a:t>
            </a:r>
            <a:r>
              <a:rPr lang="en-GB" b="1" dirty="0"/>
              <a:t/>
            </a:r>
            <a:br>
              <a:rPr lang="en-GB" b="1" dirty="0"/>
            </a:br>
            <a:endParaRPr lang="en-GB" dirty="0"/>
          </a:p>
        </p:txBody>
      </p:sp>
      <p:sp>
        <p:nvSpPr>
          <p:cNvPr id="3" name="Subtitle 2"/>
          <p:cNvSpPr>
            <a:spLocks noGrp="1"/>
          </p:cNvSpPr>
          <p:nvPr>
            <p:ph type="subTitle" idx="1"/>
          </p:nvPr>
        </p:nvSpPr>
        <p:spPr>
          <a:xfrm>
            <a:off x="618185" y="1486079"/>
            <a:ext cx="11165983" cy="2660917"/>
          </a:xfrm>
        </p:spPr>
        <p:txBody>
          <a:bodyPr>
            <a:normAutofit/>
          </a:bodyPr>
          <a:lstStyle/>
          <a:p>
            <a:r>
              <a:rPr lang="en-GB" sz="2400" i="1" dirty="0"/>
              <a:t>“</a:t>
            </a:r>
            <a:r>
              <a:rPr lang="en-GB" sz="2400" i="1" dirty="0">
                <a:latin typeface="Arial" panose="020B0604020202020204" pitchFamily="34" charset="0"/>
                <a:cs typeface="Arial" panose="020B0604020202020204" pitchFamily="34" charset="0"/>
              </a:rPr>
              <a:t>The deficiencies in the management of fire safety at Rosepark contributed to the deaths in that a number of key circumstances would have been quite different if there had been </a:t>
            </a:r>
            <a:r>
              <a:rPr lang="en-GB" sz="2400" b="1" i="1" u="sng" dirty="0">
                <a:latin typeface="Arial" panose="020B0604020202020204" pitchFamily="34" charset="0"/>
                <a:cs typeface="Arial" panose="020B0604020202020204" pitchFamily="34" charset="0"/>
              </a:rPr>
              <a:t>AN ADEQUATE SYSTEM OF FIRE SAFETY MANAGEMENT</a:t>
            </a:r>
            <a:r>
              <a:rPr lang="en-GB" sz="2400" i="1"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1483744" y="3892931"/>
            <a:ext cx="4087365" cy="2295447"/>
          </a:xfrm>
          <a:prstGeom prst="rect">
            <a:avLst/>
          </a:prstGeom>
          <a:noFill/>
          <a:ln w="9525">
            <a:noFill/>
            <a:miter lim="800000"/>
            <a:headEnd/>
            <a:tailEnd/>
          </a:ln>
          <a:effectLst/>
        </p:spPr>
      </p:pic>
      <p:pic>
        <p:nvPicPr>
          <p:cNvPr id="5" name="Picture 2" descr="Rosepark care home"/>
          <p:cNvPicPr>
            <a:picLocks noChangeAspect="1" noChangeArrowheads="1"/>
          </p:cNvPicPr>
          <p:nvPr/>
        </p:nvPicPr>
        <p:blipFill>
          <a:blip r:embed="rId3" cstate="print"/>
          <a:srcRect/>
          <a:stretch>
            <a:fillRect/>
          </a:stretch>
        </p:blipFill>
        <p:spPr bwMode="auto">
          <a:xfrm>
            <a:off x="7161941" y="3892931"/>
            <a:ext cx="4080795" cy="2295447"/>
          </a:xfrm>
          <a:prstGeom prst="rect">
            <a:avLst/>
          </a:prstGeom>
          <a:noFill/>
          <a:ln w="9525">
            <a:noFill/>
            <a:miter lim="800000"/>
            <a:headEnd/>
            <a:tailEnd/>
          </a:ln>
        </p:spPr>
      </p:pic>
    </p:spTree>
    <p:extLst>
      <p:ext uri="{BB962C8B-B14F-4D97-AF65-F5344CB8AC3E}">
        <p14:creationId xmlns:p14="http://schemas.microsoft.com/office/powerpoint/2010/main" val="21483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218</TotalTime>
  <Words>730</Words>
  <Application>Microsoft Office PowerPoint</Application>
  <PresentationFormat>Widescreen</PresentationFormat>
  <Paragraphs>155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Century Gothic</vt:lpstr>
      <vt:lpstr>Symbol</vt:lpstr>
      <vt:lpstr>Vapor Trail</vt:lpstr>
      <vt:lpstr>ComPliance Essentials LTD</vt:lpstr>
      <vt:lpstr>PowerPoint Presentation</vt:lpstr>
      <vt:lpstr>  Legislation and Regulation Problems?</vt:lpstr>
      <vt:lpstr>2009 Lakanal House fire. </vt:lpstr>
      <vt:lpstr>The Regulatory Reform (Fire Safety) Order 2005</vt:lpstr>
      <vt:lpstr>Question</vt:lpstr>
      <vt:lpstr>FIRE RISK ASSESSMENT </vt:lpstr>
      <vt:lpstr>PowerPoint Presentation</vt:lpstr>
      <vt:lpstr>WHY MANAGEMENT? </vt:lpstr>
      <vt:lpstr>WHY MANAGEMENT? WHY MANAGEMENT? WHY MANAGEMENT? </vt:lpstr>
      <vt:lpstr>WHY MANAGEMENT? </vt:lpstr>
      <vt:lpstr>PAS 7 : 2013 </vt:lpstr>
      <vt:lpstr>PowerPoint Presentation</vt:lpstr>
      <vt:lpstr>PowerPoint Presentation</vt:lpstr>
      <vt:lpstr>DOCUMENTATION LEVEL? </vt:lpstr>
      <vt:lpstr>FIRE POLICY </vt:lpstr>
      <vt:lpstr>WHY DOCUMENT STRATEGY? </vt:lpstr>
      <vt:lpstr>WHAT SHOULD YOUR ORGANISATIONS STRATEGY CONSIDER? </vt:lpstr>
      <vt:lpstr>Compartmentation Issues</vt:lpstr>
      <vt:lpstr>The Chimney Effect</vt:lpstr>
      <vt:lpstr>Fire Doors</vt:lpstr>
      <vt:lpstr>Standard Practice?</vt:lpstr>
      <vt:lpstr>Clutter</vt:lpstr>
    </vt:vector>
  </TitlesOfParts>
  <Company>IOSH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Essentials LTD</dc:title>
  <dc:creator>Branch</dc:creator>
  <cp:lastModifiedBy>Branch</cp:lastModifiedBy>
  <cp:revision>17</cp:revision>
  <dcterms:created xsi:type="dcterms:W3CDTF">2017-10-16T13:27:53Z</dcterms:created>
  <dcterms:modified xsi:type="dcterms:W3CDTF">2017-10-17T12:07:42Z</dcterms:modified>
</cp:coreProperties>
</file>