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embeddedFontLst>
    <p:embeddedFont>
      <p:font typeface="Oxygen" panose="020B0604020202020204" charset="0"/>
      <p:bold r:id="rId18"/>
    </p:embeddedFont>
    <p:embeddedFont>
      <p:font typeface="Oswald Light" panose="020B0604020202020204" charset="0"/>
      <p:regular r:id="rId19"/>
      <p:bold r:id="rId20"/>
    </p:embeddedFont>
    <p:embeddedFont>
      <p:font typeface="Oxygen Light" panose="020B0604020202020204" charset="0"/>
      <p:bold r:id="rId21"/>
    </p:embeddedFont>
    <p:embeddedFont>
      <p:font typeface="Calibri" panose="020F0502020204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76" d="100"/>
          <a:sy n="76" d="100"/>
        </p:scale>
        <p:origin x="-46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a:solidFill>
                  <a:schemeClr val="dk1"/>
                </a:solidFill>
                <a:latin typeface="Calibri"/>
                <a:ea typeface="Calibri"/>
                <a:cs typeface="Calibri"/>
                <a:sym typeface="Calibri"/>
              </a:rPr>
              <a:t>‹#›</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085215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92075" y="746125"/>
            <a:ext cx="6613525" cy="3721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1" name="Shape 5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52" name="Shape 5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u="none">
                <a:solidFill>
                  <a:schemeClr val="dk1"/>
                </a:solidFill>
                <a:latin typeface="Arial"/>
                <a:ea typeface="Arial"/>
                <a:cs typeface="Arial"/>
                <a:sym typeface="Arial"/>
              </a:rPr>
              <a:t>1</a:t>
            </a:fld>
            <a:endParaRPr lang="en-GB" sz="1200" b="0" u="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75295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13" name="Shape 11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4" name="Shape 11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a:solidFill>
                  <a:schemeClr val="dk1"/>
                </a:solidFill>
                <a:latin typeface="Arial"/>
                <a:ea typeface="Arial"/>
                <a:cs typeface="Arial"/>
                <a:sym typeface="Arial"/>
              </a:rPr>
              <a:t>10</a:t>
            </a:fld>
            <a:endParaRPr lang="en-GB"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416786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20" name="Shape 12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0010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26" name="Shape 1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0951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32" name="Shape 13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4682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38" name="Shape 13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3455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44" name="Shape 14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45" name="Shape 14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a:solidFill>
                  <a:schemeClr val="dk1"/>
                </a:solidFill>
                <a:latin typeface="Arial"/>
                <a:ea typeface="Arial"/>
                <a:cs typeface="Arial"/>
                <a:sym typeface="Arial"/>
              </a:rPr>
              <a:t>15</a:t>
            </a:fld>
            <a:endParaRPr lang="en-GB"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854717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58" name="Shape 5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7034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66" name="Shape 6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3628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72" name="Shape 7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1382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79" name="Shape 7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5567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92075" y="746125"/>
            <a:ext cx="6613525" cy="3721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5" name="Shape 8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200" b="0" i="0" u="none" strike="noStrike" cap="none">
                <a:solidFill>
                  <a:schemeClr val="dk1"/>
                </a:solidFill>
                <a:latin typeface="Calibri"/>
                <a:ea typeface="Calibri"/>
                <a:cs typeface="Calibri"/>
                <a:sym typeface="Calibri"/>
              </a:rPr>
              <a:t>Therefore as a business especially if a multi siter do I know if it is going wrong? How do I know I am managing everything correctly?</a:t>
            </a:r>
          </a:p>
        </p:txBody>
      </p:sp>
      <p:sp>
        <p:nvSpPr>
          <p:cNvPr id="86" name="Shape 8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a:solidFill>
                  <a:schemeClr val="dk1"/>
                </a:solidFill>
                <a:latin typeface="Arial"/>
                <a:ea typeface="Arial"/>
                <a:cs typeface="Arial"/>
                <a:sym typeface="Arial"/>
              </a:rPr>
              <a:t>6</a:t>
            </a:fld>
            <a:endParaRPr lang="en-GB"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354663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200" b="0" i="0" u="none" strike="noStrike" cap="none">
                <a:solidFill>
                  <a:schemeClr val="dk1"/>
                </a:solidFill>
                <a:latin typeface="Calibri"/>
                <a:ea typeface="Calibri"/>
                <a:cs typeface="Calibri"/>
                <a:sym typeface="Calibri"/>
              </a:rPr>
              <a:t>Corner stone of safety management is PDCA</a:t>
            </a:r>
          </a:p>
        </p:txBody>
      </p:sp>
      <p:sp>
        <p:nvSpPr>
          <p:cNvPr id="93" name="Shape 9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a:solidFill>
                  <a:schemeClr val="dk1"/>
                </a:solidFill>
                <a:latin typeface="Calibri"/>
                <a:ea typeface="Calibri"/>
                <a:cs typeface="Calibri"/>
                <a:sym typeface="Calibri"/>
              </a:rPr>
              <a:t>7</a:t>
            </a:fld>
            <a:endParaRPr lang="en-GB"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4195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99" name="Shape 9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8282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6" name="Shape 10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a:solidFill>
                  <a:schemeClr val="dk1"/>
                </a:solidFill>
                <a:latin typeface="Arial"/>
                <a:ea typeface="Arial"/>
                <a:cs typeface="Arial"/>
                <a:sym typeface="Arial"/>
              </a:rPr>
              <a:t>9</a:t>
            </a:fld>
            <a:endParaRPr lang="en-GB"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8075910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14"/>
        <p:cNvGrpSpPr/>
        <p:nvPr/>
      </p:nvGrpSpPr>
      <p:grpSpPr>
        <a:xfrm>
          <a:off x="0" y="0"/>
          <a:ext cx="0" cy="0"/>
          <a:chOff x="0" y="0"/>
          <a:chExt cx="0" cy="0"/>
        </a:xfrm>
      </p:grpSpPr>
      <p:pic>
        <p:nvPicPr>
          <p:cNvPr id="15" name="Shape 15"/>
          <p:cNvPicPr preferRelativeResize="0"/>
          <p:nvPr/>
        </p:nvPicPr>
        <p:blipFill rotWithShape="1">
          <a:blip r:embed="rId2">
            <a:alphaModFix/>
          </a:blip>
          <a:srcRect/>
          <a:stretch/>
        </p:blipFill>
        <p:spPr>
          <a:xfrm>
            <a:off x="4816321" y="2075574"/>
            <a:ext cx="7236177" cy="4070350"/>
          </a:xfrm>
          <a:prstGeom prst="rect">
            <a:avLst/>
          </a:prstGeom>
          <a:noFill/>
          <a:ln>
            <a:noFill/>
          </a:ln>
        </p:spPr>
      </p:pic>
      <p:sp>
        <p:nvSpPr>
          <p:cNvPr id="16" name="Shape 16"/>
          <p:cNvSpPr txBox="1">
            <a:spLocks noGrp="1"/>
          </p:cNvSpPr>
          <p:nvPr>
            <p:ph type="title"/>
          </p:nvPr>
        </p:nvSpPr>
        <p:spPr>
          <a:xfrm>
            <a:off x="838200" y="1930400"/>
            <a:ext cx="5549899" cy="1562099"/>
          </a:xfrm>
          <a:prstGeom prst="rect">
            <a:avLst/>
          </a:prstGeom>
          <a:noFill/>
          <a:ln>
            <a:noFill/>
          </a:ln>
        </p:spPr>
        <p:txBody>
          <a:bodyPr lIns="91425" tIns="91425" rIns="91425" bIns="91425" anchor="t" anchorCtr="0"/>
          <a:lstStyle>
            <a:lvl1pPr marL="0" marR="0" lvl="0" indent="0" algn="l" rtl="0">
              <a:lnSpc>
                <a:spcPct val="90000"/>
              </a:lnSpc>
              <a:spcBef>
                <a:spcPts val="0"/>
              </a:spcBef>
              <a:buClr>
                <a:srgbClr val="009F97"/>
              </a:buClr>
              <a:buFont typeface="Oswald Light"/>
              <a:buNone/>
              <a:defRPr sz="4400" b="0" i="0" u="none" strike="noStrike" cap="none">
                <a:solidFill>
                  <a:srgbClr val="009F97"/>
                </a:solidFill>
                <a:latin typeface="Oswald Light"/>
                <a:ea typeface="Oswald Light"/>
                <a:cs typeface="Oswald Light"/>
                <a:sym typeface="Oswald Light"/>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body" idx="1"/>
          </p:nvPr>
        </p:nvSpPr>
        <p:spPr>
          <a:xfrm>
            <a:off x="838200" y="3746500"/>
            <a:ext cx="3584574" cy="1673224"/>
          </a:xfrm>
          <a:prstGeom prst="rect">
            <a:avLst/>
          </a:prstGeom>
          <a:noFill/>
          <a:ln>
            <a:noFill/>
          </a:ln>
        </p:spPr>
        <p:txBody>
          <a:bodyPr lIns="91425" tIns="91425" rIns="91425" bIns="91425" anchor="t" anchorCtr="0"/>
          <a:lstStyle>
            <a:lvl1pPr marL="457200" marR="0" lvl="0" indent="-279400" algn="l" rtl="0">
              <a:lnSpc>
                <a:spcPct val="110000"/>
              </a:lnSpc>
              <a:spcBef>
                <a:spcPts val="1000"/>
              </a:spcBef>
              <a:spcAft>
                <a:spcPts val="0"/>
              </a:spcAft>
              <a:buClr>
                <a:srgbClr val="009F97"/>
              </a:buClr>
              <a:buSzPct val="100000"/>
              <a:buFont typeface="Arial"/>
              <a:buChar char="•"/>
              <a:defRPr sz="2800" b="0" i="0" u="none" strike="noStrike" cap="none">
                <a:solidFill>
                  <a:srgbClr val="414140"/>
                </a:solidFill>
                <a:latin typeface="Oxygen"/>
                <a:ea typeface="Oxygen"/>
                <a:cs typeface="Oxygen"/>
                <a:sym typeface="Oxygen"/>
              </a:defRPr>
            </a:lvl1pPr>
            <a:lvl2pPr marL="685800" marR="0" lvl="1" indent="-76200" algn="l" rtl="0">
              <a:lnSpc>
                <a:spcPct val="110000"/>
              </a:lnSpc>
              <a:spcBef>
                <a:spcPts val="500"/>
              </a:spcBef>
              <a:buClr>
                <a:srgbClr val="009F97"/>
              </a:buClr>
              <a:buSzPct val="100000"/>
              <a:buFont typeface="Arial"/>
              <a:buChar char="•"/>
              <a:defRPr sz="2400" b="0" i="0" u="none" strike="noStrike" cap="none">
                <a:solidFill>
                  <a:srgbClr val="414140"/>
                </a:solidFill>
                <a:latin typeface="Oxygen"/>
                <a:ea typeface="Oxygen"/>
                <a:cs typeface="Oxygen"/>
                <a:sym typeface="Oxygen"/>
              </a:defRPr>
            </a:lvl2pPr>
            <a:lvl3pPr marL="1143000" marR="0" lvl="2" indent="-101600" algn="l" rtl="0">
              <a:lnSpc>
                <a:spcPct val="110000"/>
              </a:lnSpc>
              <a:spcBef>
                <a:spcPts val="500"/>
              </a:spcBef>
              <a:buClr>
                <a:srgbClr val="009F97"/>
              </a:buClr>
              <a:buSzPct val="100000"/>
              <a:buFont typeface="Arial"/>
              <a:buChar char="•"/>
              <a:defRPr sz="2000" b="0" i="0" u="none" strike="noStrike" cap="none">
                <a:solidFill>
                  <a:srgbClr val="414140"/>
                </a:solidFill>
                <a:latin typeface="Oxygen"/>
                <a:ea typeface="Oxygen"/>
                <a:cs typeface="Oxygen"/>
                <a:sym typeface="Oxygen"/>
              </a:defRPr>
            </a:lvl3pPr>
            <a:lvl4pPr marL="1600200" marR="0" lvl="3" indent="-114300" algn="l" rtl="0">
              <a:lnSpc>
                <a:spcPct val="110000"/>
              </a:lnSpc>
              <a:spcBef>
                <a:spcPts val="500"/>
              </a:spcBef>
              <a:buClr>
                <a:srgbClr val="009F97"/>
              </a:buClr>
              <a:buSzPct val="100000"/>
              <a:buFont typeface="Arial"/>
              <a:buChar char="•"/>
              <a:defRPr sz="1800" b="0" i="0" u="none" strike="noStrike" cap="none">
                <a:solidFill>
                  <a:srgbClr val="414140"/>
                </a:solidFill>
                <a:latin typeface="Oxygen"/>
                <a:ea typeface="Oxygen"/>
                <a:cs typeface="Oxygen"/>
                <a:sym typeface="Oxygen"/>
              </a:defRPr>
            </a:lvl4pPr>
            <a:lvl5pPr marL="2057400" marR="0" lvl="4" indent="-114300" algn="l" rtl="0">
              <a:lnSpc>
                <a:spcPct val="110000"/>
              </a:lnSpc>
              <a:spcBef>
                <a:spcPts val="500"/>
              </a:spcBef>
              <a:buClr>
                <a:srgbClr val="009F97"/>
              </a:buClr>
              <a:buSzPct val="100000"/>
              <a:buFont typeface="Arial"/>
              <a:buChar char="•"/>
              <a:defRPr sz="1800" b="0" i="0" u="none" strike="noStrike" cap="none">
                <a:solidFill>
                  <a:srgbClr val="414140"/>
                </a:solidFill>
                <a:latin typeface="Oxygen"/>
                <a:ea typeface="Oxygen"/>
                <a:cs typeface="Oxygen"/>
                <a:sym typeface="Oxygen"/>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41"/>
        <p:cNvGrpSpPr/>
        <p:nvPr/>
      </p:nvGrpSpPr>
      <p:grpSpPr>
        <a:xfrm>
          <a:off x="0" y="0"/>
          <a:ext cx="0" cy="0"/>
          <a:chOff x="0" y="0"/>
          <a:chExt cx="0" cy="0"/>
        </a:xfrm>
      </p:grpSpPr>
      <p:pic>
        <p:nvPicPr>
          <p:cNvPr id="42" name="Shape 42"/>
          <p:cNvPicPr preferRelativeResize="0"/>
          <p:nvPr/>
        </p:nvPicPr>
        <p:blipFill rotWithShape="1">
          <a:blip r:embed="rId2">
            <a:alphaModFix/>
          </a:blip>
          <a:srcRect/>
          <a:stretch/>
        </p:blipFill>
        <p:spPr>
          <a:xfrm>
            <a:off x="4422421" y="1536700"/>
            <a:ext cx="7236177" cy="4070350"/>
          </a:xfrm>
          <a:prstGeom prst="rect">
            <a:avLst/>
          </a:prstGeom>
          <a:noFill/>
          <a:ln>
            <a:noFill/>
          </a:ln>
        </p:spPr>
      </p:pic>
      <p:sp>
        <p:nvSpPr>
          <p:cNvPr id="43" name="Shape 43"/>
          <p:cNvSpPr txBox="1">
            <a:spLocks noGrp="1"/>
          </p:cNvSpPr>
          <p:nvPr>
            <p:ph type="title"/>
          </p:nvPr>
        </p:nvSpPr>
        <p:spPr>
          <a:xfrm>
            <a:off x="838200" y="1930400"/>
            <a:ext cx="5549899" cy="1562099"/>
          </a:xfrm>
          <a:prstGeom prst="rect">
            <a:avLst/>
          </a:prstGeom>
          <a:noFill/>
          <a:ln>
            <a:noFill/>
          </a:ln>
        </p:spPr>
        <p:txBody>
          <a:bodyPr lIns="91425" tIns="91425" rIns="91425" bIns="91425" anchor="t" anchorCtr="0"/>
          <a:lstStyle>
            <a:lvl1pPr marL="0" marR="0" lvl="0" indent="0" algn="l" rtl="0">
              <a:lnSpc>
                <a:spcPct val="90000"/>
              </a:lnSpc>
              <a:spcBef>
                <a:spcPts val="0"/>
              </a:spcBef>
              <a:buClr>
                <a:srgbClr val="009F97"/>
              </a:buClr>
              <a:buFont typeface="Oswald Light"/>
              <a:buNone/>
              <a:defRPr sz="4400" b="0" i="0" u="none" strike="noStrike" cap="none">
                <a:solidFill>
                  <a:srgbClr val="009F97"/>
                </a:solidFill>
                <a:latin typeface="Oswald Light"/>
                <a:ea typeface="Oswald Light"/>
                <a:cs typeface="Oswald Light"/>
                <a:sym typeface="Oswald Light"/>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609600" y="274638"/>
            <a:ext cx="10972799" cy="5851525"/>
          </a:xfrm>
          <a:prstGeom prst="rect">
            <a:avLst/>
          </a:prstGeom>
          <a:noFill/>
          <a:ln>
            <a:noFill/>
          </a:ln>
        </p:spPr>
        <p:txBody>
          <a:bodyPr lIns="91425" tIns="91425" rIns="91425" bIns="91425" anchor="t" anchorCtr="0"/>
          <a:lstStyle>
            <a:lvl1pPr marL="457200" marR="0" lvl="0" indent="-279400" algn="l" rtl="0">
              <a:lnSpc>
                <a:spcPct val="110000"/>
              </a:lnSpc>
              <a:spcBef>
                <a:spcPts val="1000"/>
              </a:spcBef>
              <a:spcAft>
                <a:spcPts val="0"/>
              </a:spcAft>
              <a:buClr>
                <a:srgbClr val="009F97"/>
              </a:buClr>
              <a:buSzPct val="100000"/>
              <a:buFont typeface="Arial"/>
              <a:buChar char="•"/>
              <a:defRPr sz="2800" b="0" i="0" u="none" strike="noStrike" cap="none">
                <a:solidFill>
                  <a:srgbClr val="414140"/>
                </a:solidFill>
                <a:latin typeface="Oxygen Light"/>
                <a:ea typeface="Oxygen Light"/>
                <a:cs typeface="Oxygen Light"/>
                <a:sym typeface="Oxygen Light"/>
              </a:defRPr>
            </a:lvl1pPr>
            <a:lvl2pPr marL="685800" marR="0" lvl="1" indent="-76200" algn="l" rtl="0">
              <a:lnSpc>
                <a:spcPct val="110000"/>
              </a:lnSpc>
              <a:spcBef>
                <a:spcPts val="500"/>
              </a:spcBef>
              <a:spcAft>
                <a:spcPts val="0"/>
              </a:spcAft>
              <a:buClr>
                <a:srgbClr val="009F97"/>
              </a:buClr>
              <a:buSzPct val="100000"/>
              <a:buFont typeface="Arial"/>
              <a:buChar char="•"/>
              <a:defRPr sz="2400" b="0" i="0" u="none" strike="noStrike" cap="none">
                <a:solidFill>
                  <a:srgbClr val="414140"/>
                </a:solidFill>
                <a:latin typeface="Oxygen Light"/>
                <a:ea typeface="Oxygen Light"/>
                <a:cs typeface="Oxygen Light"/>
                <a:sym typeface="Oxygen Light"/>
              </a:defRPr>
            </a:lvl2pPr>
            <a:lvl3pPr marL="1143000" marR="0" lvl="2" indent="-101600" algn="l" rtl="0">
              <a:lnSpc>
                <a:spcPct val="110000"/>
              </a:lnSpc>
              <a:spcBef>
                <a:spcPts val="500"/>
              </a:spcBef>
              <a:spcAft>
                <a:spcPts val="0"/>
              </a:spcAft>
              <a:buClr>
                <a:srgbClr val="009F97"/>
              </a:buClr>
              <a:buSzPct val="100000"/>
              <a:buFont typeface="Arial"/>
              <a:buChar char="•"/>
              <a:defRPr sz="2000" b="0" i="0" u="none" strike="noStrike" cap="none">
                <a:solidFill>
                  <a:srgbClr val="414140"/>
                </a:solidFill>
                <a:latin typeface="Oxygen Light"/>
                <a:ea typeface="Oxygen Light"/>
                <a:cs typeface="Oxygen Light"/>
                <a:sym typeface="Oxygen Light"/>
              </a:defRPr>
            </a:lvl3pPr>
            <a:lvl4pPr marL="1600200" marR="0" lvl="3" indent="-114300" algn="l" rtl="0">
              <a:lnSpc>
                <a:spcPct val="110000"/>
              </a:lnSpc>
              <a:spcBef>
                <a:spcPts val="500"/>
              </a:spcBef>
              <a:spcAft>
                <a:spcPts val="0"/>
              </a:spcAft>
              <a:buClr>
                <a:srgbClr val="009F97"/>
              </a:buClr>
              <a:buSzPct val="100000"/>
              <a:buFont typeface="Arial"/>
              <a:buChar char="•"/>
              <a:defRPr sz="1800" b="0" i="0" u="none" strike="noStrike" cap="none">
                <a:solidFill>
                  <a:srgbClr val="414140"/>
                </a:solidFill>
                <a:latin typeface="Oxygen Light"/>
                <a:ea typeface="Oxygen Light"/>
                <a:cs typeface="Oxygen Light"/>
                <a:sym typeface="Oxygen Light"/>
              </a:defRPr>
            </a:lvl4pPr>
            <a:lvl5pPr marL="2057400" marR="0" lvl="4" indent="-114300" algn="l" rtl="0">
              <a:lnSpc>
                <a:spcPct val="110000"/>
              </a:lnSpc>
              <a:spcBef>
                <a:spcPts val="500"/>
              </a:spcBef>
              <a:spcAft>
                <a:spcPts val="0"/>
              </a:spcAft>
              <a:buClr>
                <a:srgbClr val="009F97"/>
              </a:buClr>
              <a:buSzPct val="100000"/>
              <a:buFont typeface="Arial"/>
              <a:buChar char="•"/>
              <a:defRPr sz="1800" b="0" i="0" u="none" strike="noStrike" cap="none">
                <a:solidFill>
                  <a:srgbClr val="414140"/>
                </a:solidFill>
                <a:latin typeface="Oxygen Light"/>
                <a:ea typeface="Oxygen Light"/>
                <a:cs typeface="Oxygen Light"/>
                <a:sym typeface="Oxygen Light"/>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609600" y="6245225"/>
            <a:ext cx="2844800" cy="476249"/>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165600" y="6245225"/>
            <a:ext cx="3860799" cy="476249"/>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737600" y="6245225"/>
            <a:ext cx="2844800" cy="47624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GB" sz="1800">
                <a:solidFill>
                  <a:schemeClr val="dk1"/>
                </a:solidFill>
                <a:latin typeface="Calibri"/>
                <a:ea typeface="Calibri"/>
                <a:cs typeface="Calibri"/>
                <a:sym typeface="Calibri"/>
              </a:rPr>
              <a:t>‹#›</a:t>
            </a:fld>
            <a:endParaRPr lang="en-GB" sz="1800">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009F97"/>
              </a:buClr>
              <a:buFont typeface="Oswald Light"/>
              <a:buNone/>
              <a:defRPr sz="4400" b="0" i="0" u="none" strike="noStrike" cap="none">
                <a:solidFill>
                  <a:srgbClr val="009F97"/>
                </a:solidFill>
                <a:latin typeface="Oswald Light"/>
                <a:ea typeface="Oswald Light"/>
                <a:cs typeface="Oswald Light"/>
                <a:sym typeface="Oswald Light"/>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body" idx="1"/>
          </p:nvPr>
        </p:nvSpPr>
        <p:spPr>
          <a:xfrm>
            <a:off x="838200" y="1825625"/>
            <a:ext cx="10515599" cy="4219575"/>
          </a:xfrm>
          <a:prstGeom prst="rect">
            <a:avLst/>
          </a:prstGeom>
          <a:noFill/>
          <a:ln>
            <a:noFill/>
          </a:ln>
        </p:spPr>
        <p:txBody>
          <a:bodyPr lIns="91425" tIns="91425" rIns="91425" bIns="91425" anchor="t" anchorCtr="0"/>
          <a:lstStyle>
            <a:lvl1pPr marL="457200" marR="0" lvl="0" indent="-279400" algn="l" rtl="0">
              <a:lnSpc>
                <a:spcPct val="110000"/>
              </a:lnSpc>
              <a:spcBef>
                <a:spcPts val="1000"/>
              </a:spcBef>
              <a:buClr>
                <a:srgbClr val="009F97"/>
              </a:buClr>
              <a:buSzPct val="100000"/>
              <a:buFont typeface="Arial"/>
              <a:buChar char="•"/>
              <a:defRPr sz="2800" b="0" i="0" u="none" strike="noStrike" cap="none">
                <a:solidFill>
                  <a:srgbClr val="414140"/>
                </a:solidFill>
                <a:latin typeface="Oxygen"/>
                <a:ea typeface="Oxygen"/>
                <a:cs typeface="Oxygen"/>
                <a:sym typeface="Oxygen"/>
              </a:defRPr>
            </a:lvl1pPr>
            <a:lvl2pPr marL="685800" marR="0" lvl="1" indent="-76200" algn="l" rtl="0">
              <a:lnSpc>
                <a:spcPct val="110000"/>
              </a:lnSpc>
              <a:spcBef>
                <a:spcPts val="500"/>
              </a:spcBef>
              <a:buClr>
                <a:srgbClr val="009F97"/>
              </a:buClr>
              <a:buSzPct val="100000"/>
              <a:buFont typeface="Arial"/>
              <a:buChar char="•"/>
              <a:defRPr sz="2400" b="0" i="0" u="none" strike="noStrike" cap="none">
                <a:solidFill>
                  <a:srgbClr val="414140"/>
                </a:solidFill>
                <a:latin typeface="Oxygen"/>
                <a:ea typeface="Oxygen"/>
                <a:cs typeface="Oxygen"/>
                <a:sym typeface="Oxygen"/>
              </a:defRPr>
            </a:lvl2pPr>
            <a:lvl3pPr marL="1143000" marR="0" lvl="2" indent="-101600" algn="l" rtl="0">
              <a:lnSpc>
                <a:spcPct val="110000"/>
              </a:lnSpc>
              <a:spcBef>
                <a:spcPts val="500"/>
              </a:spcBef>
              <a:buClr>
                <a:srgbClr val="009F97"/>
              </a:buClr>
              <a:buSzPct val="100000"/>
              <a:buFont typeface="Arial"/>
              <a:buChar char="•"/>
              <a:defRPr sz="2000" b="0" i="0" u="none" strike="noStrike" cap="none">
                <a:solidFill>
                  <a:srgbClr val="414140"/>
                </a:solidFill>
                <a:latin typeface="Oxygen"/>
                <a:ea typeface="Oxygen"/>
                <a:cs typeface="Oxygen"/>
                <a:sym typeface="Oxygen"/>
              </a:defRPr>
            </a:lvl3pPr>
            <a:lvl4pPr marL="1600200" marR="0" lvl="3" indent="-114300" algn="l" rtl="0">
              <a:lnSpc>
                <a:spcPct val="110000"/>
              </a:lnSpc>
              <a:spcBef>
                <a:spcPts val="500"/>
              </a:spcBef>
              <a:buClr>
                <a:srgbClr val="009F97"/>
              </a:buClr>
              <a:buSzPct val="100000"/>
              <a:buFont typeface="Arial"/>
              <a:buChar char="•"/>
              <a:defRPr sz="1800" b="0" i="0" u="none" strike="noStrike" cap="none">
                <a:solidFill>
                  <a:srgbClr val="414140"/>
                </a:solidFill>
                <a:latin typeface="Oxygen"/>
                <a:ea typeface="Oxygen"/>
                <a:cs typeface="Oxygen"/>
                <a:sym typeface="Oxygen"/>
              </a:defRPr>
            </a:lvl4pPr>
            <a:lvl5pPr marL="2057400" marR="0" lvl="4" indent="-114300" algn="l" rtl="0">
              <a:lnSpc>
                <a:spcPct val="110000"/>
              </a:lnSpc>
              <a:spcBef>
                <a:spcPts val="500"/>
              </a:spcBef>
              <a:buClr>
                <a:srgbClr val="009F97"/>
              </a:buClr>
              <a:buSzPct val="100000"/>
              <a:buFont typeface="Arial"/>
              <a:buChar char="•"/>
              <a:defRPr sz="1800" b="0" i="0" u="none" strike="noStrike" cap="none">
                <a:solidFill>
                  <a:srgbClr val="414140"/>
                </a:solidFill>
                <a:latin typeface="Oxygen"/>
                <a:ea typeface="Oxygen"/>
                <a:cs typeface="Oxygen"/>
                <a:sym typeface="Oxygen"/>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Slide">
    <p:spTree>
      <p:nvGrpSpPr>
        <p:cNvPr id="1" name="Shape 21"/>
        <p:cNvGrpSpPr/>
        <p:nvPr/>
      </p:nvGrpSpPr>
      <p:grpSpPr>
        <a:xfrm>
          <a:off x="0" y="0"/>
          <a:ext cx="0" cy="0"/>
          <a:chOff x="0" y="0"/>
          <a:chExt cx="0" cy="0"/>
        </a:xfrm>
      </p:grpSpPr>
      <p:sp>
        <p:nvSpPr>
          <p:cNvPr id="22" name="Shape 22"/>
          <p:cNvSpPr>
            <a:spLocks noGrp="1"/>
          </p:cNvSpPr>
          <p:nvPr>
            <p:ph type="pic" idx="2"/>
          </p:nvPr>
        </p:nvSpPr>
        <p:spPr>
          <a:xfrm>
            <a:off x="0" y="1765300"/>
            <a:ext cx="12192000" cy="5092699"/>
          </a:xfrm>
          <a:prstGeom prst="rect">
            <a:avLst/>
          </a:prstGeom>
          <a:blipFill rotWithShape="1">
            <a:blip r:embed="rId2">
              <a:alphaModFix/>
            </a:blip>
            <a:tile tx="0" ty="0" sx="100000" sy="100000" flip="none" algn="tl"/>
          </a:blipFill>
          <a:ln>
            <a:noFill/>
          </a:ln>
        </p:spPr>
        <p:txBody>
          <a:bodyPr lIns="91425" tIns="91425" rIns="91425" bIns="91425" anchor="t" anchorCtr="0"/>
          <a:lstStyle>
            <a:lvl1pPr marL="457200" marR="0" lvl="0" indent="-279400" algn="l" rtl="0">
              <a:lnSpc>
                <a:spcPct val="110000"/>
              </a:lnSpc>
              <a:spcBef>
                <a:spcPts val="1000"/>
              </a:spcBef>
              <a:buClr>
                <a:srgbClr val="009F97"/>
              </a:buClr>
              <a:buSzPct val="100000"/>
              <a:buFont typeface="Arial"/>
              <a:buChar char="•"/>
              <a:defRPr sz="2800" b="0" i="0" u="none" strike="noStrike" cap="none">
                <a:solidFill>
                  <a:srgbClr val="414140"/>
                </a:solidFill>
                <a:latin typeface="Oxygen"/>
                <a:ea typeface="Oxygen"/>
                <a:cs typeface="Oxygen"/>
                <a:sym typeface="Oxygen"/>
              </a:defRPr>
            </a:lvl1pPr>
            <a:lvl2pPr marL="685800" marR="0" lvl="1" indent="-76200" algn="l" rtl="0">
              <a:lnSpc>
                <a:spcPct val="110000"/>
              </a:lnSpc>
              <a:spcBef>
                <a:spcPts val="500"/>
              </a:spcBef>
              <a:buClr>
                <a:srgbClr val="009F97"/>
              </a:buClr>
              <a:buSzPct val="100000"/>
              <a:buFont typeface="Arial"/>
              <a:buChar char="•"/>
              <a:defRPr sz="2400" b="0" i="0" u="none" strike="noStrike" cap="none">
                <a:solidFill>
                  <a:srgbClr val="414140"/>
                </a:solidFill>
                <a:latin typeface="Oxygen"/>
                <a:ea typeface="Oxygen"/>
                <a:cs typeface="Oxygen"/>
                <a:sym typeface="Oxygen"/>
              </a:defRPr>
            </a:lvl2pPr>
            <a:lvl3pPr marL="1143000" marR="0" lvl="2" indent="-101600" algn="l" rtl="0">
              <a:lnSpc>
                <a:spcPct val="110000"/>
              </a:lnSpc>
              <a:spcBef>
                <a:spcPts val="500"/>
              </a:spcBef>
              <a:buClr>
                <a:srgbClr val="009F97"/>
              </a:buClr>
              <a:buSzPct val="100000"/>
              <a:buFont typeface="Arial"/>
              <a:buChar char="•"/>
              <a:defRPr sz="2000" b="0" i="0" u="none" strike="noStrike" cap="none">
                <a:solidFill>
                  <a:srgbClr val="414140"/>
                </a:solidFill>
                <a:latin typeface="Oxygen"/>
                <a:ea typeface="Oxygen"/>
                <a:cs typeface="Oxygen"/>
                <a:sym typeface="Oxygen"/>
              </a:defRPr>
            </a:lvl3pPr>
            <a:lvl4pPr marL="1600200" marR="0" lvl="3" indent="-114300" algn="l" rtl="0">
              <a:lnSpc>
                <a:spcPct val="110000"/>
              </a:lnSpc>
              <a:spcBef>
                <a:spcPts val="500"/>
              </a:spcBef>
              <a:buClr>
                <a:srgbClr val="009F97"/>
              </a:buClr>
              <a:buSzPct val="100000"/>
              <a:buFont typeface="Arial"/>
              <a:buChar char="•"/>
              <a:defRPr sz="1800" b="0" i="0" u="none" strike="noStrike" cap="none">
                <a:solidFill>
                  <a:srgbClr val="414140"/>
                </a:solidFill>
                <a:latin typeface="Oxygen"/>
                <a:ea typeface="Oxygen"/>
                <a:cs typeface="Oxygen"/>
                <a:sym typeface="Oxygen"/>
              </a:defRPr>
            </a:lvl4pPr>
            <a:lvl5pPr marL="2057400" marR="0" lvl="4" indent="-114300" algn="l" rtl="0">
              <a:lnSpc>
                <a:spcPct val="110000"/>
              </a:lnSpc>
              <a:spcBef>
                <a:spcPts val="500"/>
              </a:spcBef>
              <a:buClr>
                <a:srgbClr val="009F97"/>
              </a:buClr>
              <a:buSzPct val="100000"/>
              <a:buFont typeface="Arial"/>
              <a:buChar char="•"/>
              <a:defRPr sz="1800" b="0" i="0" u="none" strike="noStrike" cap="none">
                <a:solidFill>
                  <a:srgbClr val="414140"/>
                </a:solidFill>
                <a:latin typeface="Oxygen"/>
                <a:ea typeface="Oxygen"/>
                <a:cs typeface="Oxygen"/>
                <a:sym typeface="Oxygen"/>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009F97"/>
              </a:buClr>
              <a:buFont typeface="Oswald Light"/>
              <a:buNone/>
              <a:defRPr sz="4400" b="0" i="0" u="none" strike="noStrike" cap="none">
                <a:solidFill>
                  <a:srgbClr val="009F97"/>
                </a:solidFill>
                <a:latin typeface="Oswald Light"/>
                <a:ea typeface="Oswald Light"/>
                <a:cs typeface="Oswald Light"/>
                <a:sym typeface="Oswald Light"/>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Module Title">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831850" y="1198304"/>
            <a:ext cx="105155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Oswald Light"/>
              <a:buNone/>
              <a:defRPr sz="6000" b="0" i="0" u="none" strike="noStrike" cap="none">
                <a:solidFill>
                  <a:schemeClr val="dk1"/>
                </a:solidFill>
                <a:latin typeface="Oswald Light"/>
                <a:ea typeface="Oswald Light"/>
                <a:cs typeface="Oswald Light"/>
                <a:sym typeface="Oswald Light"/>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 name="Shape 26"/>
          <p:cNvSpPr txBox="1">
            <a:spLocks noGrp="1"/>
          </p:cNvSpPr>
          <p:nvPr>
            <p:ph type="body" idx="1"/>
          </p:nvPr>
        </p:nvSpPr>
        <p:spPr>
          <a:xfrm>
            <a:off x="831850" y="4171017"/>
            <a:ext cx="10515599" cy="1472669"/>
          </a:xfrm>
          <a:prstGeom prst="rect">
            <a:avLst/>
          </a:prstGeom>
          <a:noFill/>
          <a:ln>
            <a:noFill/>
          </a:ln>
        </p:spPr>
        <p:txBody>
          <a:bodyPr lIns="91425" tIns="91425" rIns="91425" bIns="91425" anchor="t" anchorCtr="0"/>
          <a:lstStyle>
            <a:lvl1pPr marL="0" marR="0" lvl="0" indent="0" algn="l" rtl="0">
              <a:lnSpc>
                <a:spcPct val="110000"/>
              </a:lnSpc>
              <a:spcBef>
                <a:spcPts val="1000"/>
              </a:spcBef>
              <a:buClr>
                <a:srgbClr val="009F97"/>
              </a:buClr>
              <a:buFont typeface="Arial"/>
              <a:buNone/>
              <a:defRPr sz="2800" b="0" i="0" u="none" strike="noStrike" cap="none">
                <a:solidFill>
                  <a:srgbClr val="909190"/>
                </a:solidFill>
                <a:latin typeface="Oxygen"/>
                <a:ea typeface="Oxygen"/>
                <a:cs typeface="Oxygen"/>
                <a:sym typeface="Oxygen"/>
              </a:defRPr>
            </a:lvl1pPr>
            <a:lvl2pPr marL="457200" marR="0" lvl="1" indent="0" algn="l" rtl="0">
              <a:lnSpc>
                <a:spcPct val="110000"/>
              </a:lnSpc>
              <a:spcBef>
                <a:spcPts val="500"/>
              </a:spcBef>
              <a:buClr>
                <a:srgbClr val="009F97"/>
              </a:buClr>
              <a:buFont typeface="Arial"/>
              <a:buNone/>
              <a:defRPr sz="2000" b="0" i="0" u="none" strike="noStrike" cap="none">
                <a:solidFill>
                  <a:srgbClr val="909190"/>
                </a:solidFill>
                <a:latin typeface="Oxygen"/>
                <a:ea typeface="Oxygen"/>
                <a:cs typeface="Oxygen"/>
                <a:sym typeface="Oxygen"/>
              </a:defRPr>
            </a:lvl2pPr>
            <a:lvl3pPr marL="914400" marR="0" lvl="2" indent="0" algn="l" rtl="0">
              <a:lnSpc>
                <a:spcPct val="110000"/>
              </a:lnSpc>
              <a:spcBef>
                <a:spcPts val="500"/>
              </a:spcBef>
              <a:buClr>
                <a:srgbClr val="009F97"/>
              </a:buClr>
              <a:buFont typeface="Arial"/>
              <a:buNone/>
              <a:defRPr sz="1800" b="0" i="0" u="none" strike="noStrike" cap="none">
                <a:solidFill>
                  <a:srgbClr val="909190"/>
                </a:solidFill>
                <a:latin typeface="Oxygen"/>
                <a:ea typeface="Oxygen"/>
                <a:cs typeface="Oxygen"/>
                <a:sym typeface="Oxygen"/>
              </a:defRPr>
            </a:lvl3pPr>
            <a:lvl4pPr marL="1371600" marR="0" lvl="3" indent="0" algn="l" rtl="0">
              <a:lnSpc>
                <a:spcPct val="110000"/>
              </a:lnSpc>
              <a:spcBef>
                <a:spcPts val="500"/>
              </a:spcBef>
              <a:buClr>
                <a:srgbClr val="009F97"/>
              </a:buClr>
              <a:buFont typeface="Arial"/>
              <a:buNone/>
              <a:defRPr sz="1600" b="0" i="0" u="none" strike="noStrike" cap="none">
                <a:solidFill>
                  <a:srgbClr val="909190"/>
                </a:solidFill>
                <a:latin typeface="Oxygen"/>
                <a:ea typeface="Oxygen"/>
                <a:cs typeface="Oxygen"/>
                <a:sym typeface="Oxygen"/>
              </a:defRPr>
            </a:lvl4pPr>
            <a:lvl5pPr marL="1828800" marR="0" lvl="4" indent="0" algn="l" rtl="0">
              <a:lnSpc>
                <a:spcPct val="110000"/>
              </a:lnSpc>
              <a:spcBef>
                <a:spcPts val="500"/>
              </a:spcBef>
              <a:buClr>
                <a:srgbClr val="009F97"/>
              </a:buClr>
              <a:buFont typeface="Arial"/>
              <a:buNone/>
              <a:defRPr sz="1600" b="0" i="0" u="none" strike="noStrike" cap="none">
                <a:solidFill>
                  <a:srgbClr val="909190"/>
                </a:solidFill>
                <a:latin typeface="Oxygen"/>
                <a:ea typeface="Oxygen"/>
                <a:cs typeface="Oxygen"/>
                <a:sym typeface="Oxygen"/>
              </a:defRPr>
            </a:lvl5pPr>
            <a:lvl6pPr marL="2286000" marR="0" lvl="5" indent="0" algn="l" rtl="0">
              <a:lnSpc>
                <a:spcPct val="90000"/>
              </a:lnSpc>
              <a:spcBef>
                <a:spcPts val="500"/>
              </a:spcBef>
              <a:buClr>
                <a:srgbClr val="909190"/>
              </a:buClr>
              <a:buFont typeface="Arial"/>
              <a:buNone/>
              <a:defRPr sz="1600" b="0" i="0" u="none" strike="noStrike" cap="none">
                <a:solidFill>
                  <a:srgbClr val="909190"/>
                </a:solidFill>
                <a:latin typeface="Calibri"/>
                <a:ea typeface="Calibri"/>
                <a:cs typeface="Calibri"/>
                <a:sym typeface="Calibri"/>
              </a:defRPr>
            </a:lvl6pPr>
            <a:lvl7pPr marL="2743200" marR="0" lvl="6" indent="0" algn="l" rtl="0">
              <a:lnSpc>
                <a:spcPct val="90000"/>
              </a:lnSpc>
              <a:spcBef>
                <a:spcPts val="500"/>
              </a:spcBef>
              <a:buClr>
                <a:srgbClr val="909190"/>
              </a:buClr>
              <a:buFont typeface="Arial"/>
              <a:buNone/>
              <a:defRPr sz="1600" b="0" i="0" u="none" strike="noStrike" cap="none">
                <a:solidFill>
                  <a:srgbClr val="909190"/>
                </a:solidFill>
                <a:latin typeface="Calibri"/>
                <a:ea typeface="Calibri"/>
                <a:cs typeface="Calibri"/>
                <a:sym typeface="Calibri"/>
              </a:defRPr>
            </a:lvl7pPr>
            <a:lvl8pPr marL="3200400" marR="0" lvl="7" indent="0" algn="l" rtl="0">
              <a:lnSpc>
                <a:spcPct val="90000"/>
              </a:lnSpc>
              <a:spcBef>
                <a:spcPts val="500"/>
              </a:spcBef>
              <a:buClr>
                <a:srgbClr val="909190"/>
              </a:buClr>
              <a:buFont typeface="Arial"/>
              <a:buNone/>
              <a:defRPr sz="1600" b="0" i="0" u="none" strike="noStrike" cap="none">
                <a:solidFill>
                  <a:srgbClr val="909190"/>
                </a:solidFill>
                <a:latin typeface="Calibri"/>
                <a:ea typeface="Calibri"/>
                <a:cs typeface="Calibri"/>
                <a:sym typeface="Calibri"/>
              </a:defRPr>
            </a:lvl8pPr>
            <a:lvl9pPr marL="3657600" marR="0" lvl="8" indent="0" algn="l" rtl="0">
              <a:lnSpc>
                <a:spcPct val="90000"/>
              </a:lnSpc>
              <a:spcBef>
                <a:spcPts val="500"/>
              </a:spcBef>
              <a:buClr>
                <a:srgbClr val="909190"/>
              </a:buClr>
              <a:buFont typeface="Arial"/>
              <a:buNone/>
              <a:defRPr sz="1600" b="0" i="0" u="none" strike="noStrike" cap="none">
                <a:solidFill>
                  <a:srgbClr val="909190"/>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ubSection">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1850" y="1198304"/>
            <a:ext cx="105155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rgbClr val="009F97"/>
              </a:buClr>
              <a:buFont typeface="Oswald Light"/>
              <a:buNone/>
              <a:defRPr sz="6000" b="0" i="0" u="none" strike="noStrike" cap="none">
                <a:solidFill>
                  <a:srgbClr val="009F97"/>
                </a:solidFill>
                <a:latin typeface="Oswald Light"/>
                <a:ea typeface="Oswald Light"/>
                <a:cs typeface="Oswald Light"/>
                <a:sym typeface="Oswald Light"/>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831850" y="4171017"/>
            <a:ext cx="10515599" cy="1472669"/>
          </a:xfrm>
          <a:prstGeom prst="rect">
            <a:avLst/>
          </a:prstGeom>
          <a:noFill/>
          <a:ln>
            <a:noFill/>
          </a:ln>
        </p:spPr>
        <p:txBody>
          <a:bodyPr lIns="91425" tIns="91425" rIns="91425" bIns="91425" anchor="t" anchorCtr="0"/>
          <a:lstStyle>
            <a:lvl1pPr marL="0" marR="0" lvl="0" indent="0" algn="l" rtl="0">
              <a:lnSpc>
                <a:spcPct val="110000"/>
              </a:lnSpc>
              <a:spcBef>
                <a:spcPts val="1000"/>
              </a:spcBef>
              <a:buClr>
                <a:srgbClr val="009F97"/>
              </a:buClr>
              <a:buFont typeface="Arial"/>
              <a:buNone/>
              <a:defRPr sz="2800" b="0" i="0" u="none" strike="noStrike" cap="none">
                <a:solidFill>
                  <a:schemeClr val="dk1"/>
                </a:solidFill>
                <a:latin typeface="Oxygen"/>
                <a:ea typeface="Oxygen"/>
                <a:cs typeface="Oxygen"/>
                <a:sym typeface="Oxygen"/>
              </a:defRPr>
            </a:lvl1pPr>
            <a:lvl2pPr marL="457200" marR="0" lvl="1" indent="0" algn="l" rtl="0">
              <a:lnSpc>
                <a:spcPct val="110000"/>
              </a:lnSpc>
              <a:spcBef>
                <a:spcPts val="500"/>
              </a:spcBef>
              <a:buClr>
                <a:srgbClr val="009F97"/>
              </a:buClr>
              <a:buFont typeface="Arial"/>
              <a:buNone/>
              <a:defRPr sz="2000" b="0" i="0" u="none" strike="noStrike" cap="none">
                <a:solidFill>
                  <a:srgbClr val="909190"/>
                </a:solidFill>
                <a:latin typeface="Oxygen"/>
                <a:ea typeface="Oxygen"/>
                <a:cs typeface="Oxygen"/>
                <a:sym typeface="Oxygen"/>
              </a:defRPr>
            </a:lvl2pPr>
            <a:lvl3pPr marL="914400" marR="0" lvl="2" indent="0" algn="l" rtl="0">
              <a:lnSpc>
                <a:spcPct val="110000"/>
              </a:lnSpc>
              <a:spcBef>
                <a:spcPts val="500"/>
              </a:spcBef>
              <a:buClr>
                <a:srgbClr val="009F97"/>
              </a:buClr>
              <a:buFont typeface="Arial"/>
              <a:buNone/>
              <a:defRPr sz="1800" b="0" i="0" u="none" strike="noStrike" cap="none">
                <a:solidFill>
                  <a:srgbClr val="909190"/>
                </a:solidFill>
                <a:latin typeface="Oxygen"/>
                <a:ea typeface="Oxygen"/>
                <a:cs typeface="Oxygen"/>
                <a:sym typeface="Oxygen"/>
              </a:defRPr>
            </a:lvl3pPr>
            <a:lvl4pPr marL="1371600" marR="0" lvl="3" indent="0" algn="l" rtl="0">
              <a:lnSpc>
                <a:spcPct val="110000"/>
              </a:lnSpc>
              <a:spcBef>
                <a:spcPts val="500"/>
              </a:spcBef>
              <a:buClr>
                <a:srgbClr val="009F97"/>
              </a:buClr>
              <a:buFont typeface="Arial"/>
              <a:buNone/>
              <a:defRPr sz="1600" b="0" i="0" u="none" strike="noStrike" cap="none">
                <a:solidFill>
                  <a:srgbClr val="909190"/>
                </a:solidFill>
                <a:latin typeface="Oxygen"/>
                <a:ea typeface="Oxygen"/>
                <a:cs typeface="Oxygen"/>
                <a:sym typeface="Oxygen"/>
              </a:defRPr>
            </a:lvl4pPr>
            <a:lvl5pPr marL="1828800" marR="0" lvl="4" indent="0" algn="l" rtl="0">
              <a:lnSpc>
                <a:spcPct val="110000"/>
              </a:lnSpc>
              <a:spcBef>
                <a:spcPts val="500"/>
              </a:spcBef>
              <a:buClr>
                <a:srgbClr val="009F97"/>
              </a:buClr>
              <a:buFont typeface="Arial"/>
              <a:buNone/>
              <a:defRPr sz="1600" b="0" i="0" u="none" strike="noStrike" cap="none">
                <a:solidFill>
                  <a:srgbClr val="909190"/>
                </a:solidFill>
                <a:latin typeface="Oxygen"/>
                <a:ea typeface="Oxygen"/>
                <a:cs typeface="Oxygen"/>
                <a:sym typeface="Oxygen"/>
              </a:defRPr>
            </a:lvl5pPr>
            <a:lvl6pPr marL="2286000" marR="0" lvl="5" indent="0" algn="l" rtl="0">
              <a:lnSpc>
                <a:spcPct val="90000"/>
              </a:lnSpc>
              <a:spcBef>
                <a:spcPts val="500"/>
              </a:spcBef>
              <a:buClr>
                <a:srgbClr val="909190"/>
              </a:buClr>
              <a:buFont typeface="Arial"/>
              <a:buNone/>
              <a:defRPr sz="1600" b="0" i="0" u="none" strike="noStrike" cap="none">
                <a:solidFill>
                  <a:srgbClr val="909190"/>
                </a:solidFill>
                <a:latin typeface="Calibri"/>
                <a:ea typeface="Calibri"/>
                <a:cs typeface="Calibri"/>
                <a:sym typeface="Calibri"/>
              </a:defRPr>
            </a:lvl6pPr>
            <a:lvl7pPr marL="2743200" marR="0" lvl="6" indent="0" algn="l" rtl="0">
              <a:lnSpc>
                <a:spcPct val="90000"/>
              </a:lnSpc>
              <a:spcBef>
                <a:spcPts val="500"/>
              </a:spcBef>
              <a:buClr>
                <a:srgbClr val="909190"/>
              </a:buClr>
              <a:buFont typeface="Arial"/>
              <a:buNone/>
              <a:defRPr sz="1600" b="0" i="0" u="none" strike="noStrike" cap="none">
                <a:solidFill>
                  <a:srgbClr val="909190"/>
                </a:solidFill>
                <a:latin typeface="Calibri"/>
                <a:ea typeface="Calibri"/>
                <a:cs typeface="Calibri"/>
                <a:sym typeface="Calibri"/>
              </a:defRPr>
            </a:lvl7pPr>
            <a:lvl8pPr marL="3200400" marR="0" lvl="7" indent="0" algn="l" rtl="0">
              <a:lnSpc>
                <a:spcPct val="90000"/>
              </a:lnSpc>
              <a:spcBef>
                <a:spcPts val="500"/>
              </a:spcBef>
              <a:buClr>
                <a:srgbClr val="909190"/>
              </a:buClr>
              <a:buFont typeface="Arial"/>
              <a:buNone/>
              <a:defRPr sz="1600" b="0" i="0" u="none" strike="noStrike" cap="none">
                <a:solidFill>
                  <a:srgbClr val="909190"/>
                </a:solidFill>
                <a:latin typeface="Calibri"/>
                <a:ea typeface="Calibri"/>
                <a:cs typeface="Calibri"/>
                <a:sym typeface="Calibri"/>
              </a:defRPr>
            </a:lvl8pPr>
            <a:lvl9pPr marL="3657600" marR="0" lvl="8" indent="0" algn="l" rtl="0">
              <a:lnSpc>
                <a:spcPct val="90000"/>
              </a:lnSpc>
              <a:spcBef>
                <a:spcPts val="500"/>
              </a:spcBef>
              <a:buClr>
                <a:srgbClr val="909190"/>
              </a:buClr>
              <a:buFont typeface="Arial"/>
              <a:buNone/>
              <a:defRPr sz="1600" b="0" i="0" u="none" strike="noStrike" cap="none">
                <a:solidFill>
                  <a:srgbClr val="909190"/>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009F97"/>
              </a:buClr>
              <a:buFont typeface="Oswald Light"/>
              <a:buNone/>
              <a:defRPr sz="4400" b="0" i="0" u="none" strike="noStrike" cap="none">
                <a:solidFill>
                  <a:srgbClr val="009F97"/>
                </a:solidFill>
                <a:latin typeface="Oswald Light"/>
                <a:ea typeface="Oswald Light"/>
                <a:cs typeface="Oswald Light"/>
                <a:sym typeface="Oswald Light"/>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838200" y="1825625"/>
            <a:ext cx="5181600" cy="4219575"/>
          </a:xfrm>
          <a:prstGeom prst="rect">
            <a:avLst/>
          </a:prstGeom>
          <a:noFill/>
          <a:ln>
            <a:noFill/>
          </a:ln>
        </p:spPr>
        <p:txBody>
          <a:bodyPr lIns="91425" tIns="91425" rIns="91425" bIns="91425" anchor="t" anchorCtr="0"/>
          <a:lstStyle>
            <a:lvl1pPr marL="457200" marR="0" lvl="0" indent="-279400" algn="l" rtl="0">
              <a:lnSpc>
                <a:spcPct val="110000"/>
              </a:lnSpc>
              <a:spcBef>
                <a:spcPts val="1000"/>
              </a:spcBef>
              <a:buClr>
                <a:srgbClr val="009F97"/>
              </a:buClr>
              <a:buSzPct val="100000"/>
              <a:buFont typeface="Arial"/>
              <a:buChar char="•"/>
              <a:defRPr sz="2800" b="0" i="0" u="none" strike="noStrike" cap="none">
                <a:solidFill>
                  <a:srgbClr val="414140"/>
                </a:solidFill>
                <a:latin typeface="Oxygen"/>
                <a:ea typeface="Oxygen"/>
                <a:cs typeface="Oxygen"/>
                <a:sym typeface="Oxygen"/>
              </a:defRPr>
            </a:lvl1pPr>
            <a:lvl2pPr marL="685800" marR="0" lvl="1" indent="-76200" algn="l" rtl="0">
              <a:lnSpc>
                <a:spcPct val="110000"/>
              </a:lnSpc>
              <a:spcBef>
                <a:spcPts val="500"/>
              </a:spcBef>
              <a:buClr>
                <a:srgbClr val="009F97"/>
              </a:buClr>
              <a:buSzPct val="100000"/>
              <a:buFont typeface="Arial"/>
              <a:buChar char="•"/>
              <a:defRPr sz="2400" b="0" i="0" u="none" strike="noStrike" cap="none">
                <a:solidFill>
                  <a:srgbClr val="414140"/>
                </a:solidFill>
                <a:latin typeface="Oxygen"/>
                <a:ea typeface="Oxygen"/>
                <a:cs typeface="Oxygen"/>
                <a:sym typeface="Oxygen"/>
              </a:defRPr>
            </a:lvl2pPr>
            <a:lvl3pPr marL="1143000" marR="0" lvl="2" indent="-101600" algn="l" rtl="0">
              <a:lnSpc>
                <a:spcPct val="110000"/>
              </a:lnSpc>
              <a:spcBef>
                <a:spcPts val="500"/>
              </a:spcBef>
              <a:buClr>
                <a:srgbClr val="009F97"/>
              </a:buClr>
              <a:buSzPct val="100000"/>
              <a:buFont typeface="Arial"/>
              <a:buChar char="•"/>
              <a:defRPr sz="2000" b="0" i="0" u="none" strike="noStrike" cap="none">
                <a:solidFill>
                  <a:srgbClr val="414140"/>
                </a:solidFill>
                <a:latin typeface="Oxygen"/>
                <a:ea typeface="Oxygen"/>
                <a:cs typeface="Oxygen"/>
                <a:sym typeface="Oxygen"/>
              </a:defRPr>
            </a:lvl3pPr>
            <a:lvl4pPr marL="1600200" marR="0" lvl="3" indent="-114300" algn="l" rtl="0">
              <a:lnSpc>
                <a:spcPct val="110000"/>
              </a:lnSpc>
              <a:spcBef>
                <a:spcPts val="500"/>
              </a:spcBef>
              <a:buClr>
                <a:srgbClr val="009F97"/>
              </a:buClr>
              <a:buSzPct val="100000"/>
              <a:buFont typeface="Arial"/>
              <a:buChar char="•"/>
              <a:defRPr sz="1800" b="0" i="0" u="none" strike="noStrike" cap="none">
                <a:solidFill>
                  <a:srgbClr val="414140"/>
                </a:solidFill>
                <a:latin typeface="Oxygen"/>
                <a:ea typeface="Oxygen"/>
                <a:cs typeface="Oxygen"/>
                <a:sym typeface="Oxygen"/>
              </a:defRPr>
            </a:lvl4pPr>
            <a:lvl5pPr marL="2057400" marR="0" lvl="4" indent="-114300" algn="l" rtl="0">
              <a:lnSpc>
                <a:spcPct val="110000"/>
              </a:lnSpc>
              <a:spcBef>
                <a:spcPts val="500"/>
              </a:spcBef>
              <a:buClr>
                <a:srgbClr val="009F97"/>
              </a:buClr>
              <a:buSzPct val="100000"/>
              <a:buFont typeface="Arial"/>
              <a:buChar char="•"/>
              <a:defRPr sz="1800" b="0" i="0" u="none" strike="noStrike" cap="none">
                <a:solidFill>
                  <a:srgbClr val="414140"/>
                </a:solidFill>
                <a:latin typeface="Oxygen"/>
                <a:ea typeface="Oxygen"/>
                <a:cs typeface="Oxygen"/>
                <a:sym typeface="Oxygen"/>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body" idx="2"/>
          </p:nvPr>
        </p:nvSpPr>
        <p:spPr>
          <a:xfrm>
            <a:off x="6172200" y="1825625"/>
            <a:ext cx="5181600" cy="4219575"/>
          </a:xfrm>
          <a:prstGeom prst="rect">
            <a:avLst/>
          </a:prstGeom>
          <a:noFill/>
          <a:ln>
            <a:noFill/>
          </a:ln>
        </p:spPr>
        <p:txBody>
          <a:bodyPr lIns="91425" tIns="91425" rIns="91425" bIns="91425" anchor="t" anchorCtr="0"/>
          <a:lstStyle>
            <a:lvl1pPr marL="457200" marR="0" lvl="0" indent="-279400" algn="l" rtl="0">
              <a:lnSpc>
                <a:spcPct val="110000"/>
              </a:lnSpc>
              <a:spcBef>
                <a:spcPts val="1000"/>
              </a:spcBef>
              <a:buClr>
                <a:srgbClr val="009F97"/>
              </a:buClr>
              <a:buSzPct val="100000"/>
              <a:buFont typeface="Arial"/>
              <a:buChar char="•"/>
              <a:defRPr sz="2800" b="0" i="0" u="none" strike="noStrike" cap="none">
                <a:solidFill>
                  <a:srgbClr val="414140"/>
                </a:solidFill>
                <a:latin typeface="Oxygen"/>
                <a:ea typeface="Oxygen"/>
                <a:cs typeface="Oxygen"/>
                <a:sym typeface="Oxygen"/>
              </a:defRPr>
            </a:lvl1pPr>
            <a:lvl2pPr marL="685800" marR="0" lvl="1" indent="-76200" algn="l" rtl="0">
              <a:lnSpc>
                <a:spcPct val="110000"/>
              </a:lnSpc>
              <a:spcBef>
                <a:spcPts val="500"/>
              </a:spcBef>
              <a:buClr>
                <a:srgbClr val="009F97"/>
              </a:buClr>
              <a:buSzPct val="100000"/>
              <a:buFont typeface="Arial"/>
              <a:buChar char="•"/>
              <a:defRPr sz="2400" b="0" i="0" u="none" strike="noStrike" cap="none">
                <a:solidFill>
                  <a:srgbClr val="414140"/>
                </a:solidFill>
                <a:latin typeface="Oxygen"/>
                <a:ea typeface="Oxygen"/>
                <a:cs typeface="Oxygen"/>
                <a:sym typeface="Oxygen"/>
              </a:defRPr>
            </a:lvl2pPr>
            <a:lvl3pPr marL="1143000" marR="0" lvl="2" indent="-101600" algn="l" rtl="0">
              <a:lnSpc>
                <a:spcPct val="110000"/>
              </a:lnSpc>
              <a:spcBef>
                <a:spcPts val="500"/>
              </a:spcBef>
              <a:buClr>
                <a:srgbClr val="009F97"/>
              </a:buClr>
              <a:buSzPct val="100000"/>
              <a:buFont typeface="Arial"/>
              <a:buChar char="•"/>
              <a:defRPr sz="2000" b="0" i="0" u="none" strike="noStrike" cap="none">
                <a:solidFill>
                  <a:srgbClr val="414140"/>
                </a:solidFill>
                <a:latin typeface="Oxygen"/>
                <a:ea typeface="Oxygen"/>
                <a:cs typeface="Oxygen"/>
                <a:sym typeface="Oxygen"/>
              </a:defRPr>
            </a:lvl3pPr>
            <a:lvl4pPr marL="1600200" marR="0" lvl="3" indent="-114300" algn="l" rtl="0">
              <a:lnSpc>
                <a:spcPct val="110000"/>
              </a:lnSpc>
              <a:spcBef>
                <a:spcPts val="500"/>
              </a:spcBef>
              <a:buClr>
                <a:srgbClr val="009F97"/>
              </a:buClr>
              <a:buSzPct val="100000"/>
              <a:buFont typeface="Arial"/>
              <a:buChar char="•"/>
              <a:defRPr sz="1800" b="0" i="0" u="none" strike="noStrike" cap="none">
                <a:solidFill>
                  <a:srgbClr val="414140"/>
                </a:solidFill>
                <a:latin typeface="Oxygen"/>
                <a:ea typeface="Oxygen"/>
                <a:cs typeface="Oxygen"/>
                <a:sym typeface="Oxygen"/>
              </a:defRPr>
            </a:lvl4pPr>
            <a:lvl5pPr marL="2057400" marR="0" lvl="4" indent="-114300" algn="l" rtl="0">
              <a:lnSpc>
                <a:spcPct val="110000"/>
              </a:lnSpc>
              <a:spcBef>
                <a:spcPts val="500"/>
              </a:spcBef>
              <a:buClr>
                <a:srgbClr val="009F97"/>
              </a:buClr>
              <a:buSzPct val="100000"/>
              <a:buFont typeface="Arial"/>
              <a:buChar char="•"/>
              <a:defRPr sz="1800" b="0" i="0" u="none" strike="noStrike" cap="none">
                <a:solidFill>
                  <a:srgbClr val="414140"/>
                </a:solidFill>
                <a:latin typeface="Oxygen"/>
                <a:ea typeface="Oxygen"/>
                <a:cs typeface="Oxygen"/>
                <a:sym typeface="Oxygen"/>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009F97"/>
              </a:buClr>
              <a:buFont typeface="Oswald Light"/>
              <a:buNone/>
              <a:defRPr sz="4400" b="0" i="0" u="none" strike="noStrike" cap="none">
                <a:solidFill>
                  <a:srgbClr val="009F97"/>
                </a:solidFill>
                <a:latin typeface="Oswald Light"/>
                <a:ea typeface="Oswald Light"/>
                <a:cs typeface="Oswald Light"/>
                <a:sym typeface="Oswald Light"/>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6"/>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839787" y="372535"/>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rgbClr val="009F97"/>
              </a:buClr>
              <a:buFont typeface="Oswald Light"/>
              <a:buNone/>
              <a:defRPr sz="4400" b="0" i="0" u="none" strike="noStrike" cap="none">
                <a:solidFill>
                  <a:srgbClr val="009F97"/>
                </a:solidFill>
                <a:latin typeface="Oswald Light"/>
                <a:ea typeface="Oswald Light"/>
                <a:cs typeface="Oswald Light"/>
                <a:sym typeface="Oswald Light"/>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a:spLocks noGrp="1"/>
          </p:cNvSpPr>
          <p:nvPr>
            <p:ph type="pic" idx="2"/>
          </p:nvPr>
        </p:nvSpPr>
        <p:spPr>
          <a:xfrm>
            <a:off x="5183187" y="711200"/>
            <a:ext cx="6172199" cy="5350932"/>
          </a:xfrm>
          <a:prstGeom prst="rect">
            <a:avLst/>
          </a:prstGeom>
          <a:noFill/>
          <a:ln>
            <a:noFill/>
          </a:ln>
        </p:spPr>
        <p:txBody>
          <a:bodyPr lIns="91425" tIns="91425" rIns="91425" bIns="91425" anchor="t" anchorCtr="0"/>
          <a:lstStyle>
            <a:lvl1pPr marL="0" marR="0" lvl="0" indent="0" algn="l" rtl="0">
              <a:lnSpc>
                <a:spcPct val="110000"/>
              </a:lnSpc>
              <a:spcBef>
                <a:spcPts val="1000"/>
              </a:spcBef>
              <a:buClr>
                <a:srgbClr val="009F97"/>
              </a:buClr>
              <a:buFont typeface="Arial"/>
              <a:buNone/>
              <a:defRPr sz="1800" b="0" i="0" u="none" strike="noStrike" cap="none">
                <a:solidFill>
                  <a:srgbClr val="414140"/>
                </a:solidFill>
                <a:latin typeface="Oxygen"/>
                <a:ea typeface="Oxygen"/>
                <a:cs typeface="Oxygen"/>
                <a:sym typeface="Oxygen"/>
              </a:defRPr>
            </a:lvl1pPr>
            <a:lvl2pPr marL="457200" marR="0" lvl="1" indent="0" algn="l" rtl="0">
              <a:lnSpc>
                <a:spcPct val="110000"/>
              </a:lnSpc>
              <a:spcBef>
                <a:spcPts val="500"/>
              </a:spcBef>
              <a:buClr>
                <a:srgbClr val="009F97"/>
              </a:buClr>
              <a:buFont typeface="Arial"/>
              <a:buNone/>
              <a:defRPr sz="2800" b="0" i="0" u="none" strike="noStrike" cap="none">
                <a:solidFill>
                  <a:srgbClr val="414140"/>
                </a:solidFill>
                <a:latin typeface="Oxygen"/>
                <a:ea typeface="Oxygen"/>
                <a:cs typeface="Oxygen"/>
                <a:sym typeface="Oxygen"/>
              </a:defRPr>
            </a:lvl2pPr>
            <a:lvl3pPr marL="914400" marR="0" lvl="2" indent="0" algn="l" rtl="0">
              <a:lnSpc>
                <a:spcPct val="110000"/>
              </a:lnSpc>
              <a:spcBef>
                <a:spcPts val="500"/>
              </a:spcBef>
              <a:buClr>
                <a:srgbClr val="009F97"/>
              </a:buClr>
              <a:buFont typeface="Arial"/>
              <a:buNone/>
              <a:defRPr sz="2400" b="0" i="0" u="none" strike="noStrike" cap="none">
                <a:solidFill>
                  <a:srgbClr val="414140"/>
                </a:solidFill>
                <a:latin typeface="Oxygen"/>
                <a:ea typeface="Oxygen"/>
                <a:cs typeface="Oxygen"/>
                <a:sym typeface="Oxygen"/>
              </a:defRPr>
            </a:lvl3pPr>
            <a:lvl4pPr marL="1371600" marR="0" lvl="3" indent="0" algn="l" rtl="0">
              <a:lnSpc>
                <a:spcPct val="110000"/>
              </a:lnSpc>
              <a:spcBef>
                <a:spcPts val="500"/>
              </a:spcBef>
              <a:buClr>
                <a:srgbClr val="009F97"/>
              </a:buClr>
              <a:buFont typeface="Arial"/>
              <a:buNone/>
              <a:defRPr sz="2000" b="0" i="0" u="none" strike="noStrike" cap="none">
                <a:solidFill>
                  <a:srgbClr val="414140"/>
                </a:solidFill>
                <a:latin typeface="Oxygen"/>
                <a:ea typeface="Oxygen"/>
                <a:cs typeface="Oxygen"/>
                <a:sym typeface="Oxygen"/>
              </a:defRPr>
            </a:lvl4pPr>
            <a:lvl5pPr marL="1828800" marR="0" lvl="4" indent="0" algn="l" rtl="0">
              <a:lnSpc>
                <a:spcPct val="110000"/>
              </a:lnSpc>
              <a:spcBef>
                <a:spcPts val="500"/>
              </a:spcBef>
              <a:buClr>
                <a:srgbClr val="009F97"/>
              </a:buClr>
              <a:buFont typeface="Arial"/>
              <a:buNone/>
              <a:defRPr sz="2000" b="0" i="0" u="none" strike="noStrike" cap="none">
                <a:solidFill>
                  <a:srgbClr val="414140"/>
                </a:solidFill>
                <a:latin typeface="Oxygen"/>
                <a:ea typeface="Oxygen"/>
                <a:cs typeface="Oxygen"/>
                <a:sym typeface="Oxygen"/>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1"/>
          </p:nvPr>
        </p:nvSpPr>
        <p:spPr>
          <a:xfrm>
            <a:off x="839787" y="2252132"/>
            <a:ext cx="3932237" cy="3810001"/>
          </a:xfrm>
          <a:prstGeom prst="rect">
            <a:avLst/>
          </a:prstGeom>
          <a:noFill/>
          <a:ln>
            <a:noFill/>
          </a:ln>
        </p:spPr>
        <p:txBody>
          <a:bodyPr lIns="91425" tIns="91425" rIns="91425" bIns="91425" anchor="t" anchorCtr="0"/>
          <a:lstStyle>
            <a:lvl1pPr marL="0" marR="0" lvl="0" indent="0" algn="l" rtl="0">
              <a:lnSpc>
                <a:spcPct val="110000"/>
              </a:lnSpc>
              <a:spcBef>
                <a:spcPts val="1000"/>
              </a:spcBef>
              <a:buClr>
                <a:srgbClr val="009F97"/>
              </a:buClr>
              <a:buFont typeface="Arial"/>
              <a:buNone/>
              <a:defRPr sz="2000" b="0" i="0" u="none" strike="noStrike" cap="none">
                <a:solidFill>
                  <a:srgbClr val="414140"/>
                </a:solidFill>
                <a:latin typeface="Oxygen"/>
                <a:ea typeface="Oxygen"/>
                <a:cs typeface="Oxygen"/>
                <a:sym typeface="Oxygen"/>
              </a:defRPr>
            </a:lvl1pPr>
            <a:lvl2pPr marL="457200" marR="0" lvl="1" indent="0" algn="l" rtl="0">
              <a:lnSpc>
                <a:spcPct val="110000"/>
              </a:lnSpc>
              <a:spcBef>
                <a:spcPts val="500"/>
              </a:spcBef>
              <a:buClr>
                <a:srgbClr val="009F97"/>
              </a:buClr>
              <a:buFont typeface="Arial"/>
              <a:buNone/>
              <a:defRPr sz="1400" b="0" i="0" u="none" strike="noStrike" cap="none">
                <a:solidFill>
                  <a:srgbClr val="414140"/>
                </a:solidFill>
                <a:latin typeface="Oxygen"/>
                <a:ea typeface="Oxygen"/>
                <a:cs typeface="Oxygen"/>
                <a:sym typeface="Oxygen"/>
              </a:defRPr>
            </a:lvl2pPr>
            <a:lvl3pPr marL="914400" marR="0" lvl="2" indent="0" algn="l" rtl="0">
              <a:lnSpc>
                <a:spcPct val="110000"/>
              </a:lnSpc>
              <a:spcBef>
                <a:spcPts val="500"/>
              </a:spcBef>
              <a:buClr>
                <a:srgbClr val="009F97"/>
              </a:buClr>
              <a:buFont typeface="Arial"/>
              <a:buNone/>
              <a:defRPr sz="1200" b="0" i="0" u="none" strike="noStrike" cap="none">
                <a:solidFill>
                  <a:srgbClr val="414140"/>
                </a:solidFill>
                <a:latin typeface="Oxygen"/>
                <a:ea typeface="Oxygen"/>
                <a:cs typeface="Oxygen"/>
                <a:sym typeface="Oxygen"/>
              </a:defRPr>
            </a:lvl3pPr>
            <a:lvl4pPr marL="1371600" marR="0" lvl="3" indent="0" algn="l" rtl="0">
              <a:lnSpc>
                <a:spcPct val="110000"/>
              </a:lnSpc>
              <a:spcBef>
                <a:spcPts val="500"/>
              </a:spcBef>
              <a:buClr>
                <a:srgbClr val="009F97"/>
              </a:buClr>
              <a:buFont typeface="Arial"/>
              <a:buNone/>
              <a:defRPr sz="1000" b="0" i="0" u="none" strike="noStrike" cap="none">
                <a:solidFill>
                  <a:srgbClr val="414140"/>
                </a:solidFill>
                <a:latin typeface="Oxygen"/>
                <a:ea typeface="Oxygen"/>
                <a:cs typeface="Oxygen"/>
                <a:sym typeface="Oxygen"/>
              </a:defRPr>
            </a:lvl4pPr>
            <a:lvl5pPr marL="1828800" marR="0" lvl="4" indent="0" algn="l" rtl="0">
              <a:lnSpc>
                <a:spcPct val="110000"/>
              </a:lnSpc>
              <a:spcBef>
                <a:spcPts val="500"/>
              </a:spcBef>
              <a:buClr>
                <a:srgbClr val="009F97"/>
              </a:buClr>
              <a:buFont typeface="Arial"/>
              <a:buNone/>
              <a:defRPr sz="1000" b="0" i="0" u="none" strike="noStrike" cap="none">
                <a:solidFill>
                  <a:srgbClr val="414140"/>
                </a:solidFill>
                <a:latin typeface="Oxygen"/>
                <a:ea typeface="Oxygen"/>
                <a:cs typeface="Oxygen"/>
                <a:sym typeface="Oxygen"/>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009F97"/>
              </a:buClr>
              <a:buFont typeface="Oswald Light"/>
              <a:buNone/>
              <a:defRPr sz="4400" b="0" i="0" u="none" strike="noStrike" cap="none">
                <a:solidFill>
                  <a:srgbClr val="009F97"/>
                </a:solidFill>
                <a:latin typeface="Oswald Light"/>
                <a:ea typeface="Oswald Light"/>
                <a:cs typeface="Oswald Light"/>
                <a:sym typeface="Oswald Light"/>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060174"/>
          </a:xfrm>
          <a:prstGeom prst="rect">
            <a:avLst/>
          </a:prstGeom>
          <a:noFill/>
          <a:ln>
            <a:noFill/>
          </a:ln>
        </p:spPr>
        <p:txBody>
          <a:bodyPr lIns="91425" tIns="91425" rIns="91425" bIns="91425" anchor="t" anchorCtr="0"/>
          <a:lstStyle>
            <a:lvl1pPr marL="457200" marR="0" lvl="0" indent="-279400" algn="l" rtl="0">
              <a:lnSpc>
                <a:spcPct val="110000"/>
              </a:lnSpc>
              <a:spcBef>
                <a:spcPts val="1000"/>
              </a:spcBef>
              <a:buClr>
                <a:srgbClr val="009F97"/>
              </a:buClr>
              <a:buSzPct val="100000"/>
              <a:buFont typeface="Arial"/>
              <a:buChar char="•"/>
              <a:defRPr sz="2800" b="0" i="0" u="none" strike="noStrike" cap="none">
                <a:solidFill>
                  <a:srgbClr val="414140"/>
                </a:solidFill>
                <a:latin typeface="Oxygen"/>
                <a:ea typeface="Oxygen"/>
                <a:cs typeface="Oxygen"/>
                <a:sym typeface="Oxygen"/>
              </a:defRPr>
            </a:lvl1pPr>
            <a:lvl2pPr marL="685800" marR="0" lvl="1" indent="-76200" algn="l" rtl="0">
              <a:lnSpc>
                <a:spcPct val="110000"/>
              </a:lnSpc>
              <a:spcBef>
                <a:spcPts val="500"/>
              </a:spcBef>
              <a:buClr>
                <a:srgbClr val="009F97"/>
              </a:buClr>
              <a:buSzPct val="100000"/>
              <a:buFont typeface="Arial"/>
              <a:buChar char="•"/>
              <a:defRPr sz="2400" b="0" i="0" u="none" strike="noStrike" cap="none">
                <a:solidFill>
                  <a:srgbClr val="414140"/>
                </a:solidFill>
                <a:latin typeface="Oxygen"/>
                <a:ea typeface="Oxygen"/>
                <a:cs typeface="Oxygen"/>
                <a:sym typeface="Oxygen"/>
              </a:defRPr>
            </a:lvl2pPr>
            <a:lvl3pPr marL="1143000" marR="0" lvl="2" indent="-101600" algn="l" rtl="0">
              <a:lnSpc>
                <a:spcPct val="110000"/>
              </a:lnSpc>
              <a:spcBef>
                <a:spcPts val="500"/>
              </a:spcBef>
              <a:buClr>
                <a:srgbClr val="009F97"/>
              </a:buClr>
              <a:buSzPct val="100000"/>
              <a:buFont typeface="Arial"/>
              <a:buChar char="•"/>
              <a:defRPr sz="2000" b="0" i="0" u="none" strike="noStrike" cap="none">
                <a:solidFill>
                  <a:srgbClr val="414140"/>
                </a:solidFill>
                <a:latin typeface="Oxygen"/>
                <a:ea typeface="Oxygen"/>
                <a:cs typeface="Oxygen"/>
                <a:sym typeface="Oxygen"/>
              </a:defRPr>
            </a:lvl3pPr>
            <a:lvl4pPr marL="1600200" marR="0" lvl="3" indent="-114300" algn="l" rtl="0">
              <a:lnSpc>
                <a:spcPct val="110000"/>
              </a:lnSpc>
              <a:spcBef>
                <a:spcPts val="500"/>
              </a:spcBef>
              <a:buClr>
                <a:srgbClr val="009F97"/>
              </a:buClr>
              <a:buSzPct val="100000"/>
              <a:buFont typeface="Arial"/>
              <a:buChar char="•"/>
              <a:defRPr sz="1800" b="0" i="0" u="none" strike="noStrike" cap="none">
                <a:solidFill>
                  <a:srgbClr val="414140"/>
                </a:solidFill>
                <a:latin typeface="Oxygen"/>
                <a:ea typeface="Oxygen"/>
                <a:cs typeface="Oxygen"/>
                <a:sym typeface="Oxygen"/>
              </a:defRPr>
            </a:lvl4pPr>
            <a:lvl5pPr marL="2057400" marR="0" lvl="4" indent="-114300" algn="l" rtl="0">
              <a:lnSpc>
                <a:spcPct val="110000"/>
              </a:lnSpc>
              <a:spcBef>
                <a:spcPts val="500"/>
              </a:spcBef>
              <a:buClr>
                <a:srgbClr val="009F97"/>
              </a:buClr>
              <a:buSzPct val="100000"/>
              <a:buFont typeface="Arial"/>
              <a:buChar char="•"/>
              <a:defRPr sz="1800" b="0" i="0" u="none" strike="noStrike" cap="none">
                <a:solidFill>
                  <a:srgbClr val="414140"/>
                </a:solidFill>
                <a:latin typeface="Oxygen"/>
                <a:ea typeface="Oxygen"/>
                <a:cs typeface="Oxygen"/>
                <a:sym typeface="Oxygen"/>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 name="Shape 12"/>
          <p:cNvPicPr preferRelativeResize="0"/>
          <p:nvPr/>
        </p:nvPicPr>
        <p:blipFill rotWithShape="1">
          <a:blip r:embed="rId13">
            <a:alphaModFix/>
          </a:blip>
          <a:srcRect/>
          <a:stretch/>
        </p:blipFill>
        <p:spPr>
          <a:xfrm>
            <a:off x="9588500" y="6356348"/>
            <a:ext cx="1800000" cy="270429"/>
          </a:xfrm>
          <a:prstGeom prst="rect">
            <a:avLst/>
          </a:prstGeom>
          <a:noFill/>
          <a:ln>
            <a:noFill/>
          </a:ln>
        </p:spPr>
      </p:pic>
      <p:sp>
        <p:nvSpPr>
          <p:cNvPr id="13" name="Shape 13"/>
          <p:cNvSpPr txBox="1"/>
          <p:nvPr/>
        </p:nvSpPr>
        <p:spPr>
          <a:xfrm>
            <a:off x="838200" y="6356348"/>
            <a:ext cx="3815254" cy="33855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9F97"/>
              </a:buClr>
              <a:buSzPct val="25000"/>
              <a:buFont typeface="Oswald Light"/>
              <a:buNone/>
            </a:pPr>
            <a:r>
              <a:rPr lang="en-GB" sz="1600" b="0" i="0" u="none" strike="noStrike" cap="none">
                <a:solidFill>
                  <a:srgbClr val="009F97"/>
                </a:solidFill>
                <a:latin typeface="Oswald Light"/>
                <a:ea typeface="Oswald Light"/>
                <a:cs typeface="Oswald Light"/>
                <a:sym typeface="Oswald Light"/>
              </a:rPr>
              <a:t>STAY SAFE, STAY COMPLIANT</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ohn@southall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www.southalls.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ecure.safetycloud.com/securelogin.asp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217985" y="320448"/>
            <a:ext cx="10809853" cy="15620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rgbClr val="009F97"/>
              </a:buClr>
              <a:buSzPct val="25000"/>
              <a:buFont typeface="Oswald Light"/>
              <a:buNone/>
            </a:pPr>
            <a:r>
              <a:rPr lang="en-GB" sz="6000" i="0" u="none" strike="noStrike" cap="none">
                <a:solidFill>
                  <a:srgbClr val="009F97"/>
                </a:solidFill>
              </a:rPr>
              <a:t>HEALTH AND SAFETY SOFTWARE AND DATA MANAGEMENT SYSTEMS</a:t>
            </a:r>
          </a:p>
        </p:txBody>
      </p:sp>
      <p:sp>
        <p:nvSpPr>
          <p:cNvPr id="55" name="Shape 55"/>
          <p:cNvSpPr txBox="1"/>
          <p:nvPr/>
        </p:nvSpPr>
        <p:spPr>
          <a:xfrm>
            <a:off x="384047" y="3419855"/>
            <a:ext cx="4553712" cy="193899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4000">
                <a:solidFill>
                  <a:schemeClr val="dk1"/>
                </a:solidFill>
                <a:latin typeface="Oxygen"/>
                <a:ea typeface="Oxygen"/>
                <a:cs typeface="Oxygen"/>
                <a:sym typeface="Oxygen"/>
              </a:rPr>
              <a:t>John Southall</a:t>
            </a:r>
          </a:p>
          <a:p>
            <a:pPr marL="0" marR="0" lvl="0" indent="0" algn="l" rtl="0">
              <a:spcBef>
                <a:spcPts val="0"/>
              </a:spcBef>
              <a:buSzPct val="25000"/>
              <a:buNone/>
            </a:pPr>
            <a:r>
              <a:rPr lang="en-GB" sz="2400">
                <a:solidFill>
                  <a:schemeClr val="dk1"/>
                </a:solidFill>
                <a:latin typeface="Oxygen"/>
                <a:ea typeface="Oxygen"/>
                <a:cs typeface="Oxygen"/>
                <a:sym typeface="Oxygen"/>
              </a:rPr>
              <a:t>BSc (Hons) MSc PgDip CMIOSH</a:t>
            </a:r>
          </a:p>
          <a:p>
            <a:pPr marL="0" marR="0" lvl="0" indent="0" algn="l" rtl="0">
              <a:spcBef>
                <a:spcPts val="0"/>
              </a:spcBef>
              <a:buNone/>
            </a:pPr>
            <a:endParaRPr sz="2400">
              <a:solidFill>
                <a:schemeClr val="dk1"/>
              </a:solidFill>
              <a:latin typeface="Oxygen"/>
              <a:ea typeface="Oxygen"/>
              <a:cs typeface="Oxygen"/>
              <a:sym typeface="Oxygen"/>
            </a:endParaRPr>
          </a:p>
          <a:p>
            <a:pPr marL="0" marR="0" lvl="0" indent="0" algn="l" rtl="0">
              <a:spcBef>
                <a:spcPts val="0"/>
              </a:spcBef>
              <a:buSzPct val="25000"/>
              <a:buNone/>
            </a:pPr>
            <a:r>
              <a:rPr lang="en-GB" sz="2400" u="sng">
                <a:solidFill>
                  <a:schemeClr val="hlink"/>
                </a:solidFill>
                <a:latin typeface="Oxygen"/>
                <a:ea typeface="Oxygen"/>
                <a:cs typeface="Oxygen"/>
                <a:sym typeface="Oxygen"/>
                <a:hlinkClick r:id="rId3"/>
              </a:rPr>
              <a:t>john@southalls.com</a:t>
            </a:r>
            <a:r>
              <a:rPr lang="en-GB" sz="2400">
                <a:solidFill>
                  <a:schemeClr val="dk1"/>
                </a:solidFill>
                <a:latin typeface="Oxygen"/>
                <a:ea typeface="Oxygen"/>
                <a:cs typeface="Oxygen"/>
                <a:sym typeface="Oxygen"/>
              </a:rPr>
              <a:t> </a:t>
            </a:r>
          </a:p>
          <a:p>
            <a:pPr marL="0" marR="0" lvl="0" indent="0" algn="l" rtl="0">
              <a:spcBef>
                <a:spcPts val="0"/>
              </a:spcBef>
              <a:buSzPct val="25000"/>
              <a:buNone/>
            </a:pPr>
            <a:r>
              <a:rPr lang="en-GB" sz="2400" u="sng">
                <a:solidFill>
                  <a:schemeClr val="hlink"/>
                </a:solidFill>
                <a:latin typeface="Oxygen"/>
                <a:ea typeface="Oxygen"/>
                <a:cs typeface="Oxygen"/>
                <a:sym typeface="Oxygen"/>
                <a:hlinkClick r:id="rId4"/>
              </a:rPr>
              <a:t>www.southalls.com</a:t>
            </a:r>
            <a:r>
              <a:rPr lang="en-GB" sz="2400">
                <a:solidFill>
                  <a:schemeClr val="dk1"/>
                </a:solidFill>
                <a:latin typeface="Oxygen"/>
                <a:ea typeface="Oxygen"/>
                <a:cs typeface="Oxygen"/>
                <a:sym typeface="Oxygen"/>
              </a:rPr>
              <a:t> </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09F97"/>
              </a:buClr>
              <a:buSzPct val="25000"/>
              <a:buFont typeface="Oswald Light"/>
              <a:buNone/>
            </a:pPr>
            <a:r>
              <a:rPr lang="en-GB" sz="4400" b="0" i="0" u="none" strike="noStrike" cap="none">
                <a:solidFill>
                  <a:srgbClr val="009F97"/>
                </a:solidFill>
                <a:latin typeface="Oswald Light"/>
                <a:ea typeface="Oswald Light"/>
                <a:cs typeface="Oswald Light"/>
                <a:sym typeface="Oswald Light"/>
              </a:rPr>
              <a:t>HOW DO YOU KEEP ON TOP - ACCIDENTS</a:t>
            </a:r>
          </a:p>
        </p:txBody>
      </p:sp>
      <p:sp>
        <p:nvSpPr>
          <p:cNvPr id="117" name="Shape 117"/>
          <p:cNvSpPr txBox="1">
            <a:spLocks noGrp="1"/>
          </p:cNvSpPr>
          <p:nvPr>
            <p:ph type="body" idx="1"/>
          </p:nvPr>
        </p:nvSpPr>
        <p:spPr>
          <a:xfrm>
            <a:off x="1981200" y="1690688"/>
            <a:ext cx="8229600" cy="3283647"/>
          </a:xfrm>
          <a:prstGeom prst="rect">
            <a:avLst/>
          </a:prstGeom>
          <a:noFill/>
          <a:ln>
            <a:noFill/>
          </a:ln>
        </p:spPr>
        <p:txBody>
          <a:bodyPr lIns="91425" tIns="45700" rIns="91425" bIns="45700" anchor="t" anchorCtr="0">
            <a:noAutofit/>
          </a:bodyPr>
          <a:lstStyle/>
          <a:p>
            <a:pPr marL="457200" marR="0" lvl="0" indent="-457200" algn="l" rtl="0">
              <a:lnSpc>
                <a:spcPct val="110000"/>
              </a:lnSpc>
              <a:spcBef>
                <a:spcPts val="0"/>
              </a:spcBef>
              <a:spcAft>
                <a:spcPts val="0"/>
              </a:spcAft>
              <a:buClr>
                <a:srgbClr val="009F97"/>
              </a:buClr>
              <a:buSzPct val="100000"/>
              <a:buFont typeface="Arial"/>
              <a:buChar char="•"/>
            </a:pPr>
            <a:r>
              <a:rPr lang="en-GB" sz="2800" b="0" i="0" u="none" strike="noStrike" cap="none">
                <a:solidFill>
                  <a:srgbClr val="414140"/>
                </a:solidFill>
                <a:latin typeface="Oxygen"/>
                <a:ea typeface="Oxygen"/>
                <a:cs typeface="Oxygen"/>
                <a:sym typeface="Oxygen"/>
              </a:rPr>
              <a:t>Paper based accident reporting…....</a:t>
            </a:r>
          </a:p>
          <a:p>
            <a:pPr marL="457200" marR="0" lvl="0" indent="-457200" algn="l" rtl="0">
              <a:lnSpc>
                <a:spcPct val="110000"/>
              </a:lnSpc>
              <a:spcBef>
                <a:spcPts val="1000"/>
              </a:spcBef>
              <a:spcAft>
                <a:spcPts val="0"/>
              </a:spcAft>
              <a:buClr>
                <a:srgbClr val="009F97"/>
              </a:buClr>
              <a:buSzPct val="100000"/>
              <a:buFont typeface="Arial"/>
              <a:buChar char="•"/>
            </a:pPr>
            <a:r>
              <a:rPr lang="en-GB" sz="2800" b="0" i="0" u="none" strike="noStrike" cap="none">
                <a:solidFill>
                  <a:srgbClr val="414140"/>
                </a:solidFill>
                <a:latin typeface="Oxygen"/>
                <a:ea typeface="Oxygen"/>
                <a:cs typeface="Oxygen"/>
                <a:sym typeface="Oxygen"/>
              </a:rPr>
              <a:t>How collate the data</a:t>
            </a:r>
          </a:p>
          <a:p>
            <a:pPr marL="457200" marR="0" lvl="0" indent="-457200" algn="l" rtl="0">
              <a:lnSpc>
                <a:spcPct val="110000"/>
              </a:lnSpc>
              <a:spcBef>
                <a:spcPts val="1000"/>
              </a:spcBef>
              <a:spcAft>
                <a:spcPts val="0"/>
              </a:spcAft>
              <a:buClr>
                <a:srgbClr val="009F97"/>
              </a:buClr>
              <a:buSzPct val="100000"/>
              <a:buFont typeface="Arial"/>
              <a:buChar char="•"/>
            </a:pPr>
            <a:r>
              <a:rPr lang="en-GB" sz="2800" b="0" i="0" u="none" strike="noStrike" cap="none">
                <a:solidFill>
                  <a:srgbClr val="414140"/>
                </a:solidFill>
                <a:latin typeface="Oxygen"/>
                <a:ea typeface="Oxygen"/>
                <a:cs typeface="Oxygen"/>
                <a:sym typeface="Oxygen"/>
              </a:rPr>
              <a:t>How often do you collate the data</a:t>
            </a:r>
          </a:p>
          <a:p>
            <a:pPr marL="457200" marR="0" lvl="0" indent="-457200" algn="l" rtl="0">
              <a:lnSpc>
                <a:spcPct val="110000"/>
              </a:lnSpc>
              <a:spcBef>
                <a:spcPts val="1000"/>
              </a:spcBef>
              <a:spcAft>
                <a:spcPts val="0"/>
              </a:spcAft>
              <a:buClr>
                <a:srgbClr val="009F97"/>
              </a:buClr>
              <a:buSzPct val="100000"/>
              <a:buFont typeface="Arial"/>
              <a:buChar char="•"/>
            </a:pPr>
            <a:r>
              <a:rPr lang="en-GB" sz="2800" b="0" i="0" u="none" strike="noStrike" cap="none">
                <a:solidFill>
                  <a:srgbClr val="414140"/>
                </a:solidFill>
                <a:latin typeface="Oxygen"/>
                <a:ea typeface="Oxygen"/>
                <a:cs typeface="Oxygen"/>
                <a:sym typeface="Oxygen"/>
              </a:rPr>
              <a:t>How often do you run a report</a:t>
            </a:r>
          </a:p>
          <a:p>
            <a:pPr marL="457200" marR="0" lvl="0" indent="-457200" algn="l" rtl="0">
              <a:lnSpc>
                <a:spcPct val="110000"/>
              </a:lnSpc>
              <a:spcBef>
                <a:spcPts val="1000"/>
              </a:spcBef>
              <a:buClr>
                <a:srgbClr val="009F97"/>
              </a:buClr>
              <a:buSzPct val="100000"/>
              <a:buFont typeface="Arial"/>
              <a:buChar char="•"/>
            </a:pPr>
            <a:r>
              <a:rPr lang="en-GB" sz="2800" b="0" i="0" u="none" strike="noStrike" cap="none">
                <a:solidFill>
                  <a:srgbClr val="414140"/>
                </a:solidFill>
                <a:latin typeface="Oxygen"/>
                <a:ea typeface="Oxygen"/>
                <a:cs typeface="Oxygen"/>
                <a:sym typeface="Oxygen"/>
              </a:rPr>
              <a:t>Can be very reactive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1981200" y="557212"/>
            <a:ext cx="8229600" cy="11430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09F97"/>
              </a:buClr>
              <a:buSzPct val="25000"/>
              <a:buFont typeface="Oswald Light"/>
              <a:buNone/>
            </a:pPr>
            <a:r>
              <a:rPr lang="en-GB" sz="3959" b="0" i="0" u="none" strike="noStrike" cap="none">
                <a:solidFill>
                  <a:srgbClr val="009F97"/>
                </a:solidFill>
                <a:latin typeface="Oswald Light"/>
                <a:ea typeface="Oswald Light"/>
                <a:cs typeface="Oswald Light"/>
                <a:sym typeface="Oswald Light"/>
              </a:rPr>
              <a:t>ONLINE SOFTWARE SUCH AS </a:t>
            </a:r>
            <a:br>
              <a:rPr lang="en-GB" sz="3959" b="0" i="0" u="none" strike="noStrike" cap="none">
                <a:solidFill>
                  <a:srgbClr val="009F97"/>
                </a:solidFill>
                <a:latin typeface="Oswald Light"/>
                <a:ea typeface="Oswald Light"/>
                <a:cs typeface="Oswald Light"/>
                <a:sym typeface="Oswald Light"/>
              </a:rPr>
            </a:br>
            <a:r>
              <a:rPr lang="en-GB" sz="3959" b="0" i="0" u="none" strike="noStrike" cap="none">
                <a:solidFill>
                  <a:srgbClr val="009F97"/>
                </a:solidFill>
                <a:latin typeface="Oswald Light"/>
                <a:ea typeface="Oswald Light"/>
                <a:cs typeface="Oswald Light"/>
                <a:sym typeface="Oswald Light"/>
              </a:rPr>
              <a:t>SAFETY CLOUD</a:t>
            </a:r>
          </a:p>
        </p:txBody>
      </p:sp>
      <p:pic>
        <p:nvPicPr>
          <p:cNvPr id="123" name="Shape 123"/>
          <p:cNvPicPr preferRelativeResize="0"/>
          <p:nvPr/>
        </p:nvPicPr>
        <p:blipFill rotWithShape="1">
          <a:blip r:embed="rId3">
            <a:alphaModFix/>
          </a:blip>
          <a:srcRect l="18880" t="16605" r="17012" b="7739"/>
          <a:stretch/>
        </p:blipFill>
        <p:spPr>
          <a:xfrm>
            <a:off x="3000375" y="1773239"/>
            <a:ext cx="6408737" cy="45370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2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09F97"/>
              </a:buClr>
              <a:buSzPct val="25000"/>
              <a:buFont typeface="Oswald Light"/>
              <a:buNone/>
            </a:pPr>
            <a:r>
              <a:rPr lang="en-GB" sz="4400" b="0" i="0" u="none" strike="noStrike" cap="none">
                <a:solidFill>
                  <a:srgbClr val="009F97"/>
                </a:solidFill>
                <a:latin typeface="Oswald Light"/>
                <a:ea typeface="Oswald Light"/>
                <a:cs typeface="Oswald Light"/>
                <a:sym typeface="Oswald Light"/>
              </a:rPr>
              <a:t>DEMO</a:t>
            </a:r>
          </a:p>
        </p:txBody>
      </p:sp>
      <p:sp>
        <p:nvSpPr>
          <p:cNvPr id="129" name="Shape 129"/>
          <p:cNvSpPr txBox="1">
            <a:spLocks noGrp="1"/>
          </p:cNvSpPr>
          <p:nvPr>
            <p:ph type="body" idx="1"/>
          </p:nvPr>
        </p:nvSpPr>
        <p:spPr>
          <a:xfrm>
            <a:off x="838200" y="1825625"/>
            <a:ext cx="10515599" cy="4219575"/>
          </a:xfrm>
          <a:prstGeom prst="rect">
            <a:avLst/>
          </a:prstGeom>
          <a:noFill/>
          <a:ln>
            <a:noFill/>
          </a:ln>
        </p:spPr>
        <p:txBody>
          <a:bodyPr lIns="91425" tIns="45700" rIns="91425" bIns="45700" anchor="t" anchorCtr="0">
            <a:noAutofit/>
          </a:bodyPr>
          <a:lstStyle/>
          <a:p>
            <a:pPr marL="457200" marR="0" lvl="0" indent="-457200" algn="l" rtl="0">
              <a:lnSpc>
                <a:spcPct val="110000"/>
              </a:lnSpc>
              <a:spcBef>
                <a:spcPts val="0"/>
              </a:spcBef>
              <a:spcAft>
                <a:spcPts val="0"/>
              </a:spcAft>
              <a:buClr>
                <a:srgbClr val="009F97"/>
              </a:buClr>
              <a:buSzPct val="100000"/>
              <a:buFont typeface="Arial"/>
              <a:buChar char="•"/>
            </a:pPr>
            <a:r>
              <a:rPr lang="en-GB" sz="2800" b="0" i="0" u="none" strike="noStrike" cap="none">
                <a:solidFill>
                  <a:srgbClr val="414140"/>
                </a:solidFill>
                <a:latin typeface="Oxygen"/>
                <a:ea typeface="Oxygen"/>
                <a:cs typeface="Oxygen"/>
                <a:sym typeface="Oxygen"/>
              </a:rPr>
              <a:t>Levels of Access</a:t>
            </a:r>
          </a:p>
          <a:p>
            <a:pPr marL="457200" marR="0" lvl="0" indent="-457200" algn="l" rtl="0">
              <a:lnSpc>
                <a:spcPct val="110000"/>
              </a:lnSpc>
              <a:spcBef>
                <a:spcPts val="1000"/>
              </a:spcBef>
              <a:spcAft>
                <a:spcPts val="0"/>
              </a:spcAft>
              <a:buClr>
                <a:srgbClr val="009F97"/>
              </a:buClr>
              <a:buSzPct val="100000"/>
              <a:buFont typeface="Arial"/>
              <a:buChar char="•"/>
            </a:pPr>
            <a:r>
              <a:rPr lang="en-GB" sz="2800" b="0" i="0" u="none" strike="noStrike" cap="none">
                <a:solidFill>
                  <a:srgbClr val="414140"/>
                </a:solidFill>
                <a:latin typeface="Oxygen"/>
                <a:ea typeface="Oxygen"/>
                <a:cs typeface="Oxygen"/>
                <a:sym typeface="Oxygen"/>
              </a:rPr>
              <a:t>Data Held</a:t>
            </a:r>
          </a:p>
          <a:p>
            <a:pPr marL="457200" marR="0" lvl="0" indent="-457200" algn="l" rtl="0">
              <a:lnSpc>
                <a:spcPct val="110000"/>
              </a:lnSpc>
              <a:spcBef>
                <a:spcPts val="1000"/>
              </a:spcBef>
              <a:spcAft>
                <a:spcPts val="0"/>
              </a:spcAft>
              <a:buClr>
                <a:srgbClr val="009F97"/>
              </a:buClr>
              <a:buSzPct val="100000"/>
              <a:buFont typeface="Arial"/>
              <a:buChar char="•"/>
            </a:pPr>
            <a:r>
              <a:rPr lang="en-GB" sz="2800" b="0" i="0" u="none" strike="noStrike" cap="none">
                <a:solidFill>
                  <a:srgbClr val="414140"/>
                </a:solidFill>
                <a:latin typeface="Oxygen"/>
                <a:ea typeface="Oxygen"/>
                <a:cs typeface="Oxygen"/>
                <a:sym typeface="Oxygen"/>
              </a:rPr>
              <a:t>System is modular so added as required – eg occupational health</a:t>
            </a:r>
          </a:p>
          <a:p>
            <a:pPr marL="457200" marR="0" lvl="0" indent="-457200" algn="l" rtl="0">
              <a:lnSpc>
                <a:spcPct val="110000"/>
              </a:lnSpc>
              <a:spcBef>
                <a:spcPts val="1000"/>
              </a:spcBef>
              <a:spcAft>
                <a:spcPts val="0"/>
              </a:spcAft>
              <a:buClr>
                <a:srgbClr val="009F97"/>
              </a:buClr>
              <a:buSzPct val="100000"/>
              <a:buFont typeface="Arial"/>
              <a:buChar char="•"/>
            </a:pPr>
            <a:r>
              <a:rPr lang="en-GB" sz="2800" b="0" i="0" u="none" strike="noStrike" cap="none">
                <a:solidFill>
                  <a:srgbClr val="414140"/>
                </a:solidFill>
                <a:latin typeface="Oxygen"/>
                <a:ea typeface="Oxygen"/>
                <a:cs typeface="Oxygen"/>
                <a:sym typeface="Oxygen"/>
              </a:rPr>
              <a:t>Demo to focus on accidents, audits, health surveillance, training and work equipment checks</a:t>
            </a:r>
          </a:p>
          <a:p>
            <a:pPr marL="457200" marR="0" lvl="0" indent="-457200" algn="l" rtl="0">
              <a:lnSpc>
                <a:spcPct val="110000"/>
              </a:lnSpc>
              <a:spcBef>
                <a:spcPts val="1000"/>
              </a:spcBef>
              <a:spcAft>
                <a:spcPts val="0"/>
              </a:spcAft>
              <a:buClr>
                <a:srgbClr val="009F97"/>
              </a:buClr>
              <a:buSzPct val="100000"/>
              <a:buFont typeface="Arial"/>
              <a:buNone/>
            </a:pPr>
            <a:r>
              <a:rPr lang="en-GB" u="sng">
                <a:solidFill>
                  <a:schemeClr val="hlink"/>
                </a:solidFill>
                <a:hlinkClick r:id="rId3"/>
              </a:rPr>
              <a:t>https://secure.safetycloud.com/securelogin.aspx</a:t>
            </a:r>
            <a:r>
              <a:rPr lang="en-GB"/>
              <a:t> </a:t>
            </a:r>
          </a:p>
          <a:p>
            <a:pPr marL="0" marR="0" lvl="0" indent="0" algn="l" rtl="0">
              <a:lnSpc>
                <a:spcPct val="110000"/>
              </a:lnSpc>
              <a:spcBef>
                <a:spcPts val="1000"/>
              </a:spcBef>
              <a:buClr>
                <a:srgbClr val="009F97"/>
              </a:buClr>
              <a:buSzPct val="25000"/>
              <a:buFont typeface="Arial"/>
              <a:buNone/>
            </a:pPr>
            <a:endParaRPr sz="2800" b="0" i="0" u="none" strike="noStrike" cap="none">
              <a:solidFill>
                <a:srgbClr val="414140"/>
              </a:solidFill>
              <a:latin typeface="Oxygen"/>
              <a:ea typeface="Oxygen"/>
              <a:cs typeface="Oxygen"/>
              <a:sym typeface="Oxyge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09F97"/>
              </a:buClr>
              <a:buSzPct val="25000"/>
              <a:buFont typeface="Oswald Light"/>
              <a:buNone/>
            </a:pPr>
            <a:r>
              <a:rPr lang="en-GB" sz="4400" b="0" i="0" u="none" strike="noStrike" cap="none">
                <a:solidFill>
                  <a:srgbClr val="009F97"/>
                </a:solidFill>
                <a:latin typeface="Oswald Light"/>
                <a:ea typeface="Oswald Light"/>
                <a:cs typeface="Oswald Light"/>
                <a:sym typeface="Oswald Light"/>
              </a:rPr>
              <a:t>ADVANTAGES</a:t>
            </a:r>
          </a:p>
        </p:txBody>
      </p:sp>
      <p:sp>
        <p:nvSpPr>
          <p:cNvPr id="135" name="Shape 135"/>
          <p:cNvSpPr txBox="1">
            <a:spLocks noGrp="1"/>
          </p:cNvSpPr>
          <p:nvPr>
            <p:ph type="body" idx="1"/>
          </p:nvPr>
        </p:nvSpPr>
        <p:spPr>
          <a:xfrm>
            <a:off x="1847850" y="1268413"/>
            <a:ext cx="8640762" cy="4968875"/>
          </a:xfrm>
          <a:prstGeom prst="rect">
            <a:avLst/>
          </a:prstGeom>
          <a:noFill/>
          <a:ln>
            <a:noFill/>
          </a:ln>
        </p:spPr>
        <p:txBody>
          <a:bodyPr lIns="91425" tIns="45700" rIns="91425" bIns="45700" anchor="t" anchorCtr="0">
            <a:noAutofit/>
          </a:bodyPr>
          <a:lstStyle/>
          <a:p>
            <a:pPr marL="457200" marR="0" lvl="0" indent="-457200" algn="l" rtl="0">
              <a:lnSpc>
                <a:spcPct val="110000"/>
              </a:lnSpc>
              <a:spcBef>
                <a:spcPts val="0"/>
              </a:spcBef>
              <a:spcAft>
                <a:spcPts val="0"/>
              </a:spcAft>
              <a:buClr>
                <a:srgbClr val="009F97"/>
              </a:buClr>
              <a:buSzPct val="100000"/>
              <a:buFont typeface="Arial"/>
              <a:buChar char="•"/>
            </a:pPr>
            <a:r>
              <a:rPr lang="en-GB" sz="2800" b="0" i="0" u="none" strike="noStrike" cap="none">
                <a:solidFill>
                  <a:srgbClr val="414140"/>
                </a:solidFill>
                <a:latin typeface="Oxygen"/>
                <a:ea typeface="Oxygen"/>
                <a:cs typeface="Oxygen"/>
                <a:sym typeface="Oxygen"/>
              </a:rPr>
              <a:t>Access anywhere, anytime</a:t>
            </a:r>
          </a:p>
          <a:p>
            <a:pPr marL="457200" marR="0" lvl="0" indent="-457200" algn="l" rtl="0">
              <a:lnSpc>
                <a:spcPct val="110000"/>
              </a:lnSpc>
              <a:spcBef>
                <a:spcPts val="1000"/>
              </a:spcBef>
              <a:spcAft>
                <a:spcPts val="0"/>
              </a:spcAft>
              <a:buClr>
                <a:srgbClr val="009F97"/>
              </a:buClr>
              <a:buSzPct val="100000"/>
              <a:buFont typeface="Arial"/>
              <a:buChar char="•"/>
            </a:pPr>
            <a:r>
              <a:rPr lang="en-GB" sz="2800" b="0" i="0" u="none" strike="noStrike" cap="none">
                <a:solidFill>
                  <a:srgbClr val="414140"/>
                </a:solidFill>
                <a:latin typeface="Oxygen"/>
                <a:ea typeface="Oxygen"/>
                <a:cs typeface="Oxygen"/>
                <a:sym typeface="Oxygen"/>
              </a:rPr>
              <a:t>Get reminders – ensure nothing is forgotten</a:t>
            </a:r>
          </a:p>
          <a:p>
            <a:pPr marL="457200" marR="0" lvl="0" indent="-457200" algn="l" rtl="0">
              <a:lnSpc>
                <a:spcPct val="110000"/>
              </a:lnSpc>
              <a:spcBef>
                <a:spcPts val="1000"/>
              </a:spcBef>
              <a:spcAft>
                <a:spcPts val="0"/>
              </a:spcAft>
              <a:buClr>
                <a:srgbClr val="009F97"/>
              </a:buClr>
              <a:buSzPct val="100000"/>
              <a:buFont typeface="Arial"/>
              <a:buChar char="•"/>
            </a:pPr>
            <a:r>
              <a:rPr lang="en-GB" sz="2800" b="0" i="0" u="none" strike="noStrike" cap="none">
                <a:solidFill>
                  <a:srgbClr val="414140"/>
                </a:solidFill>
                <a:latin typeface="Oxygen"/>
                <a:ea typeface="Oxygen"/>
                <a:cs typeface="Oxygen"/>
                <a:sym typeface="Oxygen"/>
              </a:rPr>
              <a:t>Paperless</a:t>
            </a:r>
          </a:p>
          <a:p>
            <a:pPr marL="457200" marR="0" lvl="0" indent="-457200" algn="l" rtl="0">
              <a:lnSpc>
                <a:spcPct val="110000"/>
              </a:lnSpc>
              <a:spcBef>
                <a:spcPts val="1000"/>
              </a:spcBef>
              <a:spcAft>
                <a:spcPts val="0"/>
              </a:spcAft>
              <a:buClr>
                <a:srgbClr val="009F97"/>
              </a:buClr>
              <a:buSzPct val="100000"/>
              <a:buFont typeface="Arial"/>
              <a:buChar char="•"/>
            </a:pPr>
            <a:r>
              <a:rPr lang="en-GB" sz="2800" b="0" i="0" u="none" strike="noStrike" cap="none">
                <a:solidFill>
                  <a:srgbClr val="414140"/>
                </a:solidFill>
                <a:latin typeface="Oxygen"/>
                <a:ea typeface="Oxygen"/>
                <a:cs typeface="Oxygen"/>
                <a:sym typeface="Oxygen"/>
              </a:rPr>
              <a:t>Nothing can be lost</a:t>
            </a:r>
          </a:p>
          <a:p>
            <a:pPr marL="457200" marR="0" lvl="0" indent="-457200" algn="l" rtl="0">
              <a:lnSpc>
                <a:spcPct val="110000"/>
              </a:lnSpc>
              <a:spcBef>
                <a:spcPts val="1000"/>
              </a:spcBef>
              <a:spcAft>
                <a:spcPts val="0"/>
              </a:spcAft>
              <a:buClr>
                <a:srgbClr val="009F97"/>
              </a:buClr>
              <a:buSzPct val="100000"/>
              <a:buFont typeface="Arial"/>
              <a:buChar char="•"/>
            </a:pPr>
            <a:r>
              <a:rPr lang="en-GB" sz="2800" b="0" i="0" u="none" strike="noStrike" cap="none">
                <a:solidFill>
                  <a:srgbClr val="414140"/>
                </a:solidFill>
                <a:latin typeface="Oxygen"/>
                <a:ea typeface="Oxygen"/>
                <a:cs typeface="Oxygen"/>
                <a:sym typeface="Oxygen"/>
              </a:rPr>
              <a:t>Consistency across larger organisations</a:t>
            </a:r>
          </a:p>
          <a:p>
            <a:pPr marL="457200" marR="0" lvl="0" indent="-457200" algn="l" rtl="0">
              <a:lnSpc>
                <a:spcPct val="110000"/>
              </a:lnSpc>
              <a:spcBef>
                <a:spcPts val="1000"/>
              </a:spcBef>
              <a:spcAft>
                <a:spcPts val="0"/>
              </a:spcAft>
              <a:buClr>
                <a:srgbClr val="009F97"/>
              </a:buClr>
              <a:buSzPct val="100000"/>
              <a:buFont typeface="Arial"/>
              <a:buChar char="•"/>
            </a:pPr>
            <a:r>
              <a:rPr lang="en-GB" sz="2800" b="0" i="0" u="none" strike="noStrike" cap="none">
                <a:solidFill>
                  <a:srgbClr val="414140"/>
                </a:solidFill>
                <a:latin typeface="Oxygen"/>
                <a:ea typeface="Oxygen"/>
                <a:cs typeface="Oxygen"/>
                <a:sym typeface="Oxygen"/>
              </a:rPr>
              <a:t>Multiple access levels</a:t>
            </a:r>
          </a:p>
          <a:p>
            <a:pPr marL="457200" marR="0" lvl="0" indent="-457200" algn="l" rtl="0">
              <a:lnSpc>
                <a:spcPct val="110000"/>
              </a:lnSpc>
              <a:spcBef>
                <a:spcPts val="1000"/>
              </a:spcBef>
              <a:spcAft>
                <a:spcPts val="0"/>
              </a:spcAft>
              <a:buClr>
                <a:srgbClr val="009F97"/>
              </a:buClr>
              <a:buSzPct val="100000"/>
              <a:buFont typeface="Arial"/>
              <a:buChar char="•"/>
            </a:pPr>
            <a:r>
              <a:rPr lang="en-GB" sz="2800" b="0" i="0" u="none" strike="noStrike" cap="none">
                <a:solidFill>
                  <a:srgbClr val="414140"/>
                </a:solidFill>
                <a:latin typeface="Oxygen"/>
                <a:ea typeface="Oxygen"/>
                <a:cs typeface="Oxygen"/>
                <a:sym typeface="Oxygen"/>
              </a:rPr>
              <a:t>Security</a:t>
            </a:r>
          </a:p>
          <a:p>
            <a:pPr marL="457200" marR="0" lvl="0" indent="-457200" algn="l" rtl="0">
              <a:lnSpc>
                <a:spcPct val="110000"/>
              </a:lnSpc>
              <a:spcBef>
                <a:spcPts val="1000"/>
              </a:spcBef>
              <a:spcAft>
                <a:spcPts val="0"/>
              </a:spcAft>
              <a:buClr>
                <a:srgbClr val="009F97"/>
              </a:buClr>
              <a:buSzPct val="100000"/>
              <a:buFont typeface="Arial"/>
              <a:buChar char="•"/>
            </a:pPr>
            <a:r>
              <a:rPr lang="en-GB" sz="2800" b="0" i="0" u="none" strike="noStrike" cap="none">
                <a:solidFill>
                  <a:srgbClr val="414140"/>
                </a:solidFill>
                <a:latin typeface="Oxygen"/>
                <a:ea typeface="Oxygen"/>
                <a:cs typeface="Oxygen"/>
                <a:sym typeface="Oxygen"/>
              </a:rPr>
              <a:t>Simple to use </a:t>
            </a:r>
          </a:p>
          <a:p>
            <a:pPr marL="457200" marR="0" lvl="0" indent="-457200" algn="l" rtl="0">
              <a:lnSpc>
                <a:spcPct val="110000"/>
              </a:lnSpc>
              <a:spcBef>
                <a:spcPts val="1000"/>
              </a:spcBef>
              <a:buClr>
                <a:srgbClr val="009F97"/>
              </a:buClr>
              <a:buSzPct val="100000"/>
              <a:buFont typeface="Arial"/>
              <a:buNone/>
            </a:pPr>
            <a:endParaRPr sz="2800" b="0" i="0" u="none" strike="noStrike" cap="none">
              <a:solidFill>
                <a:srgbClr val="414140"/>
              </a:solidFill>
              <a:latin typeface="Oxygen"/>
              <a:ea typeface="Oxygen"/>
              <a:cs typeface="Oxygen"/>
              <a:sym typeface="Oxyge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09F97"/>
              </a:buClr>
              <a:buSzPct val="25000"/>
              <a:buFont typeface="Oswald Light"/>
              <a:buNone/>
            </a:pPr>
            <a:r>
              <a:rPr lang="en-GB" sz="4400" b="0" i="0" u="none" strike="noStrike" cap="none">
                <a:solidFill>
                  <a:srgbClr val="009F97"/>
                </a:solidFill>
                <a:latin typeface="Oswald Light"/>
                <a:ea typeface="Oswald Light"/>
                <a:cs typeface="Oswald Light"/>
                <a:sym typeface="Oswald Light"/>
              </a:rPr>
              <a:t>ADVANTAGES</a:t>
            </a:r>
          </a:p>
        </p:txBody>
      </p:sp>
      <p:sp>
        <p:nvSpPr>
          <p:cNvPr id="141" name="Shape 141"/>
          <p:cNvSpPr txBox="1">
            <a:spLocks noGrp="1"/>
          </p:cNvSpPr>
          <p:nvPr>
            <p:ph type="body" idx="1"/>
          </p:nvPr>
        </p:nvSpPr>
        <p:spPr>
          <a:xfrm>
            <a:off x="1847850" y="1600200"/>
            <a:ext cx="8640762" cy="4525963"/>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rgbClr val="009F97"/>
              </a:buClr>
              <a:buSzPct val="99166"/>
              <a:buFont typeface="Arial"/>
              <a:buChar char="•"/>
            </a:pPr>
            <a:r>
              <a:rPr lang="en-GB" sz="2380" b="0" i="0" u="none" strike="noStrike" cap="none">
                <a:solidFill>
                  <a:srgbClr val="414140"/>
                </a:solidFill>
                <a:latin typeface="Oxygen"/>
                <a:ea typeface="Oxygen"/>
                <a:cs typeface="Oxygen"/>
                <a:sym typeface="Oxygen"/>
              </a:rPr>
              <a:t>Cost effective</a:t>
            </a:r>
          </a:p>
          <a:p>
            <a:pPr marL="457200" marR="0" lvl="0" indent="-457200" algn="l" rtl="0">
              <a:lnSpc>
                <a:spcPct val="100000"/>
              </a:lnSpc>
              <a:spcBef>
                <a:spcPts val="1000"/>
              </a:spcBef>
              <a:spcAft>
                <a:spcPts val="0"/>
              </a:spcAft>
              <a:buClr>
                <a:srgbClr val="009F97"/>
              </a:buClr>
              <a:buSzPct val="99166"/>
              <a:buFont typeface="Arial"/>
              <a:buChar char="•"/>
            </a:pPr>
            <a:r>
              <a:rPr lang="en-GB" sz="2380" b="0" i="0" u="none" strike="noStrike" cap="none">
                <a:solidFill>
                  <a:srgbClr val="414140"/>
                </a:solidFill>
                <a:latin typeface="Oxygen"/>
                <a:ea typeface="Oxygen"/>
                <a:cs typeface="Oxygen"/>
                <a:sym typeface="Oxygen"/>
              </a:rPr>
              <a:t>Dynamic, fast and fit for purpose</a:t>
            </a:r>
          </a:p>
          <a:p>
            <a:pPr marL="457200" marR="0" lvl="0" indent="-457200" algn="l" rtl="0">
              <a:lnSpc>
                <a:spcPct val="100000"/>
              </a:lnSpc>
              <a:spcBef>
                <a:spcPts val="1000"/>
              </a:spcBef>
              <a:spcAft>
                <a:spcPts val="0"/>
              </a:spcAft>
              <a:buClr>
                <a:srgbClr val="009F97"/>
              </a:buClr>
              <a:buSzPct val="99166"/>
              <a:buFont typeface="Arial"/>
              <a:buChar char="•"/>
            </a:pPr>
            <a:r>
              <a:rPr lang="en-GB" sz="2380" b="0" i="0" u="none" strike="noStrike" cap="none">
                <a:solidFill>
                  <a:srgbClr val="414140"/>
                </a:solidFill>
                <a:latin typeface="Oxygen"/>
                <a:ea typeface="Oxygen"/>
                <a:cs typeface="Oxygen"/>
                <a:sym typeface="Oxygen"/>
              </a:rPr>
              <a:t>Stays with the company not the person.</a:t>
            </a:r>
          </a:p>
          <a:p>
            <a:pPr marL="457200" marR="0" lvl="0" indent="-457200" algn="l" rtl="0">
              <a:lnSpc>
                <a:spcPct val="100000"/>
              </a:lnSpc>
              <a:spcBef>
                <a:spcPts val="1000"/>
              </a:spcBef>
              <a:spcAft>
                <a:spcPts val="0"/>
              </a:spcAft>
              <a:buClr>
                <a:srgbClr val="009F97"/>
              </a:buClr>
              <a:buSzPct val="99166"/>
              <a:buFont typeface="Arial"/>
              <a:buChar char="•"/>
            </a:pPr>
            <a:r>
              <a:rPr lang="en-GB" sz="2380" b="0" i="0" u="none" strike="noStrike" cap="none">
                <a:solidFill>
                  <a:srgbClr val="414140"/>
                </a:solidFill>
                <a:latin typeface="Oxygen"/>
                <a:ea typeface="Oxygen"/>
                <a:cs typeface="Oxygen"/>
                <a:sym typeface="Oxygen"/>
              </a:rPr>
              <a:t>Third party links to insurers, loss adjuster, statutory check companies eg LOLERs, occupational health providers</a:t>
            </a:r>
          </a:p>
          <a:p>
            <a:pPr marL="457200" marR="0" lvl="0" indent="-457200" algn="l" rtl="0">
              <a:lnSpc>
                <a:spcPct val="100000"/>
              </a:lnSpc>
              <a:spcBef>
                <a:spcPts val="1000"/>
              </a:spcBef>
              <a:spcAft>
                <a:spcPts val="0"/>
              </a:spcAft>
              <a:buClr>
                <a:srgbClr val="009F97"/>
              </a:buClr>
              <a:buSzPct val="99166"/>
              <a:buFont typeface="Arial"/>
              <a:buNone/>
            </a:pPr>
            <a:endParaRPr sz="2380" b="0" i="0" u="none" strike="noStrike" cap="none">
              <a:solidFill>
                <a:srgbClr val="414140"/>
              </a:solidFill>
              <a:latin typeface="Oxygen"/>
              <a:ea typeface="Oxygen"/>
              <a:cs typeface="Oxygen"/>
              <a:sym typeface="Oxygen"/>
            </a:endParaRPr>
          </a:p>
          <a:p>
            <a:pPr marL="457200" marR="0" lvl="0" indent="-457200" algn="l" rtl="0">
              <a:lnSpc>
                <a:spcPct val="100000"/>
              </a:lnSpc>
              <a:spcBef>
                <a:spcPts val="1000"/>
              </a:spcBef>
              <a:spcAft>
                <a:spcPts val="0"/>
              </a:spcAft>
              <a:buClr>
                <a:srgbClr val="009F97"/>
              </a:buClr>
              <a:buSzPct val="99166"/>
              <a:buFont typeface="Arial"/>
              <a:buChar char="•"/>
            </a:pPr>
            <a:r>
              <a:rPr lang="en-GB" sz="2380" b="0" i="0" u="none" strike="noStrike" cap="none">
                <a:solidFill>
                  <a:srgbClr val="00B050"/>
                </a:solidFill>
                <a:latin typeface="Oxygen"/>
                <a:ea typeface="Oxygen"/>
                <a:cs typeface="Oxygen"/>
                <a:sym typeface="Oxygen"/>
              </a:rPr>
              <a:t>Impresses the inspector – increases confidence in management. </a:t>
            </a:r>
          </a:p>
          <a:p>
            <a:pPr marL="457200" marR="0" lvl="0" indent="-457200" algn="l" rtl="0">
              <a:lnSpc>
                <a:spcPct val="100000"/>
              </a:lnSpc>
              <a:spcBef>
                <a:spcPts val="1000"/>
              </a:spcBef>
              <a:spcAft>
                <a:spcPts val="0"/>
              </a:spcAft>
              <a:buClr>
                <a:srgbClr val="009F97"/>
              </a:buClr>
              <a:buSzPct val="99166"/>
              <a:buFont typeface="Arial"/>
              <a:buChar char="•"/>
            </a:pPr>
            <a:r>
              <a:rPr lang="en-GB" sz="2380" b="0" i="0" u="none" strike="noStrike" cap="none">
                <a:solidFill>
                  <a:srgbClr val="00B050"/>
                </a:solidFill>
                <a:latin typeface="Oxygen"/>
                <a:ea typeface="Oxygen"/>
                <a:cs typeface="Oxygen"/>
                <a:sym typeface="Oxygen"/>
              </a:rPr>
              <a:t>H&amp;S not just done on a rainy Wednesday or left on a dusty shelf!</a:t>
            </a:r>
          </a:p>
          <a:p>
            <a:pPr marL="457200" marR="0" lvl="0" indent="-457200" algn="l" rtl="0">
              <a:lnSpc>
                <a:spcPct val="100000"/>
              </a:lnSpc>
              <a:spcBef>
                <a:spcPts val="1000"/>
              </a:spcBef>
              <a:buClr>
                <a:srgbClr val="009F97"/>
              </a:buClr>
              <a:buSzPct val="99166"/>
              <a:buFont typeface="Arial"/>
              <a:buNone/>
            </a:pPr>
            <a:endParaRPr sz="2380" b="0" i="0" u="none" strike="noStrike" cap="none">
              <a:solidFill>
                <a:srgbClr val="414140"/>
              </a:solidFill>
              <a:latin typeface="Oxygen"/>
              <a:ea typeface="Oxygen"/>
              <a:cs typeface="Oxygen"/>
              <a:sym typeface="Oxyge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1981200" y="557212"/>
            <a:ext cx="8229600" cy="11430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09F97"/>
              </a:buClr>
              <a:buSzPct val="25000"/>
              <a:buFont typeface="Oswald Light"/>
              <a:buNone/>
            </a:pPr>
            <a:r>
              <a:rPr lang="en-GB" sz="3959" b="0" i="0" u="none" strike="noStrike" cap="none">
                <a:solidFill>
                  <a:srgbClr val="009F97"/>
                </a:solidFill>
                <a:latin typeface="Oswald Light"/>
                <a:ea typeface="Oswald Light"/>
                <a:cs typeface="Oswald Light"/>
                <a:sym typeface="Oswald Light"/>
              </a:rPr>
              <a:t>ANY QUESTIONS – THANK YOU FOR YOUR TIME</a:t>
            </a:r>
          </a:p>
        </p:txBody>
      </p:sp>
      <p:pic>
        <p:nvPicPr>
          <p:cNvPr id="148" name="Shape 148" descr="http://www.faithdeployed.com/wp-content/uploads/2011/05/raise-your-hand.jpg"/>
          <p:cNvPicPr preferRelativeResize="0"/>
          <p:nvPr/>
        </p:nvPicPr>
        <p:blipFill rotWithShape="1">
          <a:blip r:embed="rId3">
            <a:alphaModFix/>
          </a:blip>
          <a:srcRect/>
          <a:stretch/>
        </p:blipFill>
        <p:spPr>
          <a:xfrm>
            <a:off x="918717" y="1957673"/>
            <a:ext cx="4159250" cy="4157662"/>
          </a:xfrm>
          <a:prstGeom prst="rect">
            <a:avLst/>
          </a:prstGeom>
          <a:noFill/>
          <a:ln>
            <a:noFill/>
          </a:ln>
        </p:spPr>
      </p:pic>
      <p:sp>
        <p:nvSpPr>
          <p:cNvPr id="149" name="Shape 149"/>
          <p:cNvSpPr/>
          <p:nvPr/>
        </p:nvSpPr>
        <p:spPr>
          <a:xfrm>
            <a:off x="6807072" y="1407604"/>
            <a:ext cx="4747006" cy="5257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800" i="1">
                <a:solidFill>
                  <a:schemeClr val="dk1"/>
                </a:solidFill>
                <a:latin typeface="Arial"/>
                <a:ea typeface="Arial"/>
                <a:cs typeface="Arial"/>
                <a:sym typeface="Arial"/>
              </a:rPr>
              <a:t>"Southall Associates offer a market leading online health and safety management system, along with full consultancy service with excellent client satisfaction and retention. This, in my opinion, is way in excess of the normal industry standards."</a:t>
            </a:r>
          </a:p>
          <a:p>
            <a:pPr marL="0" marR="0" lvl="0" indent="0" algn="l" rtl="0">
              <a:spcBef>
                <a:spcPts val="0"/>
              </a:spcBef>
              <a:spcAft>
                <a:spcPts val="0"/>
              </a:spcAft>
              <a:buClr>
                <a:schemeClr val="dk1"/>
              </a:buClr>
              <a:buSzPct val="25000"/>
              <a:buFont typeface="Arial"/>
              <a:buNone/>
            </a:pPr>
            <a:r>
              <a:rPr lang="en-GB" sz="1800" i="1">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25000"/>
              <a:buFont typeface="Arial"/>
              <a:buNone/>
            </a:pPr>
            <a:r>
              <a:rPr lang="en-GB" sz="1800" b="1">
                <a:solidFill>
                  <a:schemeClr val="dk1"/>
                </a:solidFill>
                <a:latin typeface="Arial"/>
                <a:ea typeface="Arial"/>
                <a:cs typeface="Arial"/>
                <a:sym typeface="Arial"/>
              </a:rPr>
              <a:t>Rob Strange OBE, former Chief Executive of The Institution of Occupational Safety and Health  (IOSH)</a:t>
            </a:r>
          </a:p>
          <a:p>
            <a:pPr marL="0" marR="0" lvl="0" indent="0" algn="l" rtl="0">
              <a:spcBef>
                <a:spcPts val="0"/>
              </a:spcBef>
              <a:spcAft>
                <a:spcPts val="0"/>
              </a:spcAft>
              <a:buClr>
                <a:schemeClr val="dk1"/>
              </a:buClr>
              <a:buFont typeface="Arial"/>
              <a:buNone/>
            </a:pPr>
            <a:endParaRPr sz="1800" b="1">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endParaRPr sz="1800" b="1">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endParaRPr sz="1800" b="1">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endParaRPr sz="1800" b="1">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endParaRPr sz="1800" b="1">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endParaRPr sz="1800" b="1">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endParaRPr sz="1800" b="1">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GB" sz="1800" b="1">
                <a:solidFill>
                  <a:schemeClr val="dk1"/>
                </a:solidFill>
                <a:latin typeface="Arial"/>
                <a:ea typeface="Arial"/>
                <a:cs typeface="Arial"/>
                <a:sym typeface="Arial"/>
              </a:rPr>
              <a:t> </a:t>
            </a:r>
          </a:p>
        </p:txBody>
      </p:sp>
      <p:pic>
        <p:nvPicPr>
          <p:cNvPr id="150" name="Shape 150" descr="Macintosh HD:Users:clarkhunter:Desktop:RobStrange1.JPG"/>
          <p:cNvPicPr preferRelativeResize="0"/>
          <p:nvPr/>
        </p:nvPicPr>
        <p:blipFill rotWithShape="1">
          <a:blip r:embed="rId4">
            <a:alphaModFix/>
          </a:blip>
          <a:srcRect/>
          <a:stretch/>
        </p:blipFill>
        <p:spPr>
          <a:xfrm>
            <a:off x="9963053" y="4355882"/>
            <a:ext cx="1308036" cy="159063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7942384" y="90423"/>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09F97"/>
              </a:buClr>
              <a:buSzPct val="25000"/>
              <a:buFont typeface="Oswald Light"/>
              <a:buNone/>
            </a:pPr>
            <a:r>
              <a:rPr lang="en-GB" sz="4400" b="0" i="0" u="none" strike="noStrike" cap="none">
                <a:solidFill>
                  <a:srgbClr val="009F97"/>
                </a:solidFill>
                <a:latin typeface="Oswald Light"/>
                <a:ea typeface="Oswald Light"/>
                <a:cs typeface="Oswald Light"/>
                <a:sym typeface="Oswald Light"/>
              </a:rPr>
              <a:t>WHO ARE WE</a:t>
            </a:r>
          </a:p>
        </p:txBody>
      </p:sp>
      <p:sp>
        <p:nvSpPr>
          <p:cNvPr id="61" name="Shape 61"/>
          <p:cNvSpPr txBox="1">
            <a:spLocks noGrp="1"/>
          </p:cNvSpPr>
          <p:nvPr>
            <p:ph type="body" idx="1"/>
          </p:nvPr>
        </p:nvSpPr>
        <p:spPr>
          <a:xfrm>
            <a:off x="0" y="146695"/>
            <a:ext cx="10936458" cy="3646707"/>
          </a:xfrm>
          <a:prstGeom prst="rect">
            <a:avLst/>
          </a:prstGeom>
          <a:noFill/>
          <a:ln>
            <a:noFill/>
          </a:ln>
        </p:spPr>
        <p:txBody>
          <a:bodyPr lIns="91425" tIns="45700" rIns="91425" bIns="45700" anchor="t" anchorCtr="0">
            <a:noAutofit/>
          </a:bodyPr>
          <a:lstStyle/>
          <a:p>
            <a:pPr marL="457200" marR="0" lvl="0" indent="-457200" algn="l" rtl="0">
              <a:lnSpc>
                <a:spcPct val="110000"/>
              </a:lnSpc>
              <a:spcBef>
                <a:spcPts val="0"/>
              </a:spcBef>
              <a:spcAft>
                <a:spcPts val="0"/>
              </a:spcAft>
              <a:buClr>
                <a:srgbClr val="009F97"/>
              </a:buClr>
              <a:buSzPct val="100000"/>
              <a:buFont typeface="Arial"/>
              <a:buChar char="•"/>
            </a:pPr>
            <a:r>
              <a:rPr lang="en-GB" sz="2800" b="0" i="0" u="none" strike="noStrike" cap="none">
                <a:solidFill>
                  <a:srgbClr val="009F97"/>
                </a:solidFill>
                <a:latin typeface="Oxygen"/>
                <a:ea typeface="Oxygen"/>
                <a:cs typeface="Oxygen"/>
                <a:sym typeface="Oxygen"/>
              </a:rPr>
              <a:t>Family run, established 2002</a:t>
            </a:r>
          </a:p>
          <a:p>
            <a:pPr marL="457200" marR="0" lvl="0" indent="-457200" algn="l" rtl="0">
              <a:lnSpc>
                <a:spcPct val="110000"/>
              </a:lnSpc>
              <a:spcBef>
                <a:spcPts val="1000"/>
              </a:spcBef>
              <a:spcAft>
                <a:spcPts val="0"/>
              </a:spcAft>
              <a:buClr>
                <a:srgbClr val="009F97"/>
              </a:buClr>
              <a:buSzPct val="100000"/>
              <a:buFont typeface="Arial"/>
              <a:buChar char="•"/>
            </a:pPr>
            <a:r>
              <a:rPr lang="en-GB" sz="2800" b="0" i="0" u="none" strike="noStrike" cap="none">
                <a:solidFill>
                  <a:srgbClr val="009F97"/>
                </a:solidFill>
                <a:latin typeface="Oxygen"/>
                <a:ea typeface="Oxygen"/>
                <a:cs typeface="Oxygen"/>
                <a:sym typeface="Oxygen"/>
              </a:rPr>
              <a:t>Primarily ex enforcement officers</a:t>
            </a:r>
          </a:p>
          <a:p>
            <a:pPr marL="457200" marR="0" lvl="0" indent="-457200" algn="l" rtl="0">
              <a:lnSpc>
                <a:spcPct val="110000"/>
              </a:lnSpc>
              <a:spcBef>
                <a:spcPts val="1000"/>
              </a:spcBef>
              <a:spcAft>
                <a:spcPts val="0"/>
              </a:spcAft>
              <a:buClr>
                <a:srgbClr val="009F97"/>
              </a:buClr>
              <a:buSzPct val="100000"/>
              <a:buFont typeface="Arial"/>
              <a:buChar char="•"/>
            </a:pPr>
            <a:r>
              <a:rPr lang="en-GB" sz="2800" b="0" i="0" u="none" strike="noStrike" cap="none">
                <a:solidFill>
                  <a:srgbClr val="009F97"/>
                </a:solidFill>
                <a:latin typeface="Oxygen"/>
                <a:ea typeface="Oxygen"/>
                <a:cs typeface="Oxygen"/>
                <a:sym typeface="Oxygen"/>
              </a:rPr>
              <a:t>Heavy focus on customer service</a:t>
            </a:r>
          </a:p>
          <a:p>
            <a:pPr marL="457200" marR="0" lvl="0" indent="-457200" algn="l" rtl="0">
              <a:lnSpc>
                <a:spcPct val="110000"/>
              </a:lnSpc>
              <a:spcBef>
                <a:spcPts val="1000"/>
              </a:spcBef>
              <a:spcAft>
                <a:spcPts val="0"/>
              </a:spcAft>
              <a:buClr>
                <a:srgbClr val="009F97"/>
              </a:buClr>
              <a:buSzPct val="100000"/>
              <a:buFont typeface="Arial"/>
              <a:buChar char="•"/>
            </a:pPr>
            <a:r>
              <a:rPr lang="en-GB" sz="2800" b="0" i="0" u="none" strike="noStrike" cap="none">
                <a:solidFill>
                  <a:srgbClr val="009F97"/>
                </a:solidFill>
                <a:latin typeface="Oxygen"/>
                <a:ea typeface="Oxygen"/>
                <a:cs typeface="Oxygen"/>
                <a:sym typeface="Oxygen"/>
              </a:rPr>
              <a:t>Believe in a no nonsense realistic approach</a:t>
            </a:r>
          </a:p>
          <a:p>
            <a:pPr marL="457200" marR="0" lvl="0" indent="-457200" algn="l" rtl="0">
              <a:lnSpc>
                <a:spcPct val="110000"/>
              </a:lnSpc>
              <a:spcBef>
                <a:spcPts val="1000"/>
              </a:spcBef>
              <a:buClr>
                <a:srgbClr val="009F97"/>
              </a:buClr>
              <a:buSzPct val="100000"/>
              <a:buFont typeface="Arial"/>
              <a:buChar char="•"/>
            </a:pPr>
            <a:r>
              <a:rPr lang="en-GB" sz="2800" b="0" i="0" u="none" strike="noStrike" cap="none">
                <a:solidFill>
                  <a:srgbClr val="009F97"/>
                </a:solidFill>
                <a:latin typeface="Oxygen"/>
                <a:ea typeface="Oxygen"/>
                <a:cs typeface="Oxygen"/>
                <a:sym typeface="Oxygen"/>
              </a:rPr>
              <a:t>Designers and owners of safety cloud – H&amp;S management software</a:t>
            </a:r>
          </a:p>
        </p:txBody>
      </p:sp>
      <p:sp>
        <p:nvSpPr>
          <p:cNvPr id="62" name="Shape 62"/>
          <p:cNvSpPr txBox="1"/>
          <p:nvPr/>
        </p:nvSpPr>
        <p:spPr>
          <a:xfrm>
            <a:off x="11085342" y="5683348"/>
            <a:ext cx="184730"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63" name="Shape 63"/>
          <p:cNvPicPr preferRelativeResize="0"/>
          <p:nvPr/>
        </p:nvPicPr>
        <p:blipFill rotWithShape="1">
          <a:blip r:embed="rId3">
            <a:alphaModFix/>
          </a:blip>
          <a:srcRect/>
          <a:stretch/>
        </p:blipFill>
        <p:spPr>
          <a:xfrm>
            <a:off x="14066" y="3878871"/>
            <a:ext cx="12192000" cy="297912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09F97"/>
              </a:buClr>
              <a:buSzPct val="25000"/>
              <a:buFont typeface="Oswald Light"/>
              <a:buNone/>
            </a:pPr>
            <a:r>
              <a:rPr lang="en-GB" sz="4400" b="0" i="0" u="none" strike="noStrike" cap="none">
                <a:solidFill>
                  <a:srgbClr val="009F97"/>
                </a:solidFill>
                <a:latin typeface="Oswald Light"/>
                <a:ea typeface="Oswald Light"/>
                <a:cs typeface="Oswald Light"/>
                <a:sym typeface="Oswald Light"/>
              </a:rPr>
              <a:t>OUTCOMES</a:t>
            </a:r>
          </a:p>
        </p:txBody>
      </p:sp>
      <p:sp>
        <p:nvSpPr>
          <p:cNvPr id="69" name="Shape 69"/>
          <p:cNvSpPr txBox="1">
            <a:spLocks noGrp="1"/>
          </p:cNvSpPr>
          <p:nvPr>
            <p:ph type="body" idx="1"/>
          </p:nvPr>
        </p:nvSpPr>
        <p:spPr>
          <a:xfrm>
            <a:off x="838200" y="1825625"/>
            <a:ext cx="10515599" cy="4219575"/>
          </a:xfrm>
          <a:prstGeom prst="rect">
            <a:avLst/>
          </a:prstGeom>
          <a:noFill/>
          <a:ln>
            <a:noFill/>
          </a:ln>
        </p:spPr>
        <p:txBody>
          <a:bodyPr lIns="91425" tIns="45700" rIns="91425" bIns="45700" anchor="t" anchorCtr="0">
            <a:noAutofit/>
          </a:bodyPr>
          <a:lstStyle/>
          <a:p>
            <a:pPr marL="457200" marR="0" lvl="0" indent="-457200" algn="l" rtl="0">
              <a:lnSpc>
                <a:spcPct val="110000"/>
              </a:lnSpc>
              <a:spcBef>
                <a:spcPts val="0"/>
              </a:spcBef>
              <a:spcAft>
                <a:spcPts val="0"/>
              </a:spcAft>
              <a:buClr>
                <a:srgbClr val="009F97"/>
              </a:buClr>
              <a:buSzPct val="100000"/>
              <a:buFont typeface="Arial"/>
              <a:buChar char="•"/>
            </a:pPr>
            <a:r>
              <a:rPr lang="en-GB" sz="2800" b="0" i="0" u="none" strike="noStrike" cap="none">
                <a:solidFill>
                  <a:srgbClr val="414140"/>
                </a:solidFill>
                <a:latin typeface="Oxygen"/>
                <a:ea typeface="Oxygen"/>
                <a:cs typeface="Oxygen"/>
                <a:sym typeface="Oxygen"/>
              </a:rPr>
              <a:t>Issues facing businesses - PDCA</a:t>
            </a:r>
          </a:p>
          <a:p>
            <a:pPr marL="457200" marR="0" lvl="0" indent="-457200" algn="l" rtl="0">
              <a:lnSpc>
                <a:spcPct val="110000"/>
              </a:lnSpc>
              <a:spcBef>
                <a:spcPts val="1000"/>
              </a:spcBef>
              <a:spcAft>
                <a:spcPts val="0"/>
              </a:spcAft>
              <a:buClr>
                <a:srgbClr val="009F97"/>
              </a:buClr>
              <a:buSzPct val="100000"/>
              <a:buFont typeface="Arial"/>
              <a:buChar char="•"/>
            </a:pPr>
            <a:r>
              <a:rPr lang="en-GB" sz="2800" b="0" i="0" u="none" strike="noStrike" cap="none">
                <a:solidFill>
                  <a:srgbClr val="414140"/>
                </a:solidFill>
                <a:latin typeface="Oxygen"/>
                <a:ea typeface="Oxygen"/>
                <a:cs typeface="Oxygen"/>
                <a:sym typeface="Oxygen"/>
              </a:rPr>
              <a:t>Cloud Based Software – Reporting demonstration</a:t>
            </a:r>
          </a:p>
          <a:p>
            <a:pPr marL="457200" marR="0" lvl="0" indent="-457200" algn="l" rtl="0">
              <a:lnSpc>
                <a:spcPct val="110000"/>
              </a:lnSpc>
              <a:spcBef>
                <a:spcPts val="1000"/>
              </a:spcBef>
              <a:spcAft>
                <a:spcPts val="0"/>
              </a:spcAft>
              <a:buClr>
                <a:srgbClr val="009F97"/>
              </a:buClr>
              <a:buSzPct val="100000"/>
              <a:buFont typeface="Arial"/>
              <a:buChar char="•"/>
            </a:pPr>
            <a:r>
              <a:rPr lang="en-GB" sz="2800" b="0" i="0" u="none" strike="noStrike" cap="none">
                <a:solidFill>
                  <a:srgbClr val="414140"/>
                </a:solidFill>
                <a:latin typeface="Oxygen"/>
                <a:ea typeface="Oxygen"/>
                <a:cs typeface="Oxygen"/>
                <a:sym typeface="Oxygen"/>
              </a:rPr>
              <a:t>Advantages and disadvantages of cloud based software</a:t>
            </a:r>
          </a:p>
          <a:p>
            <a:pPr marL="457200" marR="0" lvl="0" indent="-457200" algn="l" rtl="0">
              <a:lnSpc>
                <a:spcPct val="110000"/>
              </a:lnSpc>
              <a:spcBef>
                <a:spcPts val="1000"/>
              </a:spcBef>
              <a:spcAft>
                <a:spcPts val="0"/>
              </a:spcAft>
              <a:buClr>
                <a:srgbClr val="009F97"/>
              </a:buClr>
              <a:buSzPct val="100000"/>
              <a:buFont typeface="Arial"/>
              <a:buChar char="•"/>
            </a:pPr>
            <a:r>
              <a:rPr lang="en-GB" sz="2800" b="0" i="0" u="none" strike="noStrike" cap="none">
                <a:solidFill>
                  <a:srgbClr val="414140"/>
                </a:solidFill>
                <a:latin typeface="Oxygen"/>
                <a:ea typeface="Oxygen"/>
                <a:cs typeface="Oxygen"/>
                <a:sym typeface="Oxygen"/>
              </a:rPr>
              <a:t>Understand how cloud based systems can assist in business management</a:t>
            </a:r>
          </a:p>
          <a:p>
            <a:pPr marL="457200" marR="0" lvl="0" indent="-457200" algn="l" rtl="0">
              <a:lnSpc>
                <a:spcPct val="110000"/>
              </a:lnSpc>
              <a:spcBef>
                <a:spcPts val="1000"/>
              </a:spcBef>
              <a:buClr>
                <a:srgbClr val="009F97"/>
              </a:buClr>
              <a:buSzPct val="100000"/>
              <a:buFont typeface="Arial"/>
              <a:buNone/>
            </a:pPr>
            <a:endParaRPr sz="2800" b="0" i="0" u="none" strike="noStrike" cap="none">
              <a:solidFill>
                <a:srgbClr val="414140"/>
              </a:solidFill>
              <a:latin typeface="Oxygen"/>
              <a:ea typeface="Oxygen"/>
              <a:cs typeface="Oxygen"/>
              <a:sym typeface="Oxyge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1631950" y="341312"/>
            <a:ext cx="8964612" cy="11430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09F97"/>
              </a:buClr>
              <a:buSzPct val="25000"/>
              <a:buFont typeface="Oswald Light"/>
              <a:buNone/>
            </a:pPr>
            <a:r>
              <a:rPr lang="en-GB" sz="4400" b="0" i="0" u="none" strike="noStrike" cap="none">
                <a:solidFill>
                  <a:srgbClr val="009F97"/>
                </a:solidFill>
                <a:latin typeface="Oswald Light"/>
                <a:ea typeface="Oswald Light"/>
                <a:cs typeface="Oswald Light"/>
                <a:sym typeface="Oswald Light"/>
              </a:rPr>
              <a:t>WHY BOTHER WITH HEALTH AND SAFETY?</a:t>
            </a:r>
          </a:p>
        </p:txBody>
      </p:sp>
      <p:sp>
        <p:nvSpPr>
          <p:cNvPr id="75" name="Shape 75"/>
          <p:cNvSpPr txBox="1">
            <a:spLocks noGrp="1"/>
          </p:cNvSpPr>
          <p:nvPr>
            <p:ph type="body" idx="1"/>
          </p:nvPr>
        </p:nvSpPr>
        <p:spPr>
          <a:xfrm>
            <a:off x="838200" y="1825625"/>
            <a:ext cx="10515599" cy="4219575"/>
          </a:xfrm>
          <a:prstGeom prst="rect">
            <a:avLst/>
          </a:prstGeom>
          <a:noFill/>
          <a:ln>
            <a:noFill/>
          </a:ln>
        </p:spPr>
        <p:txBody>
          <a:bodyPr lIns="91425" tIns="45700" rIns="91425" bIns="45700" anchor="t" anchorCtr="0">
            <a:noAutofit/>
          </a:bodyPr>
          <a:lstStyle/>
          <a:p>
            <a:pPr marL="457200" marR="0" lvl="0" indent="-457200" algn="l" rtl="0">
              <a:lnSpc>
                <a:spcPct val="110000"/>
              </a:lnSpc>
              <a:spcBef>
                <a:spcPts val="0"/>
              </a:spcBef>
              <a:spcAft>
                <a:spcPts val="0"/>
              </a:spcAft>
              <a:buClr>
                <a:srgbClr val="009F97"/>
              </a:buClr>
              <a:buSzPct val="100000"/>
              <a:buFont typeface="Arial"/>
              <a:buChar char="•"/>
            </a:pPr>
            <a:r>
              <a:rPr lang="en-GB" sz="2800" b="0" i="0" u="none" strike="noStrike" cap="none">
                <a:solidFill>
                  <a:srgbClr val="414140"/>
                </a:solidFill>
                <a:latin typeface="Oxygen"/>
                <a:ea typeface="Oxygen"/>
                <a:cs typeface="Oxygen"/>
                <a:sym typeface="Oxygen"/>
              </a:rPr>
              <a:t>Legal</a:t>
            </a:r>
          </a:p>
          <a:p>
            <a:pPr marL="457200" marR="0" lvl="0" indent="-457200" algn="l" rtl="0">
              <a:lnSpc>
                <a:spcPct val="110000"/>
              </a:lnSpc>
              <a:spcBef>
                <a:spcPts val="1000"/>
              </a:spcBef>
              <a:spcAft>
                <a:spcPts val="0"/>
              </a:spcAft>
              <a:buClr>
                <a:srgbClr val="009F97"/>
              </a:buClr>
              <a:buSzPct val="100000"/>
              <a:buFont typeface="Arial"/>
              <a:buChar char="•"/>
            </a:pPr>
            <a:r>
              <a:rPr lang="en-GB" sz="2800" b="0" i="0" u="none" strike="noStrike" cap="none">
                <a:solidFill>
                  <a:srgbClr val="414140"/>
                </a:solidFill>
                <a:latin typeface="Oxygen"/>
                <a:ea typeface="Oxygen"/>
                <a:cs typeface="Oxygen"/>
                <a:sym typeface="Oxygen"/>
              </a:rPr>
              <a:t>Financial</a:t>
            </a:r>
          </a:p>
          <a:p>
            <a:pPr marL="457200" marR="0" lvl="0" indent="-457200" algn="l" rtl="0">
              <a:lnSpc>
                <a:spcPct val="110000"/>
              </a:lnSpc>
              <a:spcBef>
                <a:spcPts val="1000"/>
              </a:spcBef>
              <a:spcAft>
                <a:spcPts val="0"/>
              </a:spcAft>
              <a:buClr>
                <a:srgbClr val="009F97"/>
              </a:buClr>
              <a:buSzPct val="100000"/>
              <a:buFont typeface="Arial"/>
              <a:buChar char="•"/>
            </a:pPr>
            <a:r>
              <a:rPr lang="en-GB" sz="2800" b="0" i="0" u="none" strike="noStrike" cap="none">
                <a:solidFill>
                  <a:srgbClr val="414140"/>
                </a:solidFill>
                <a:latin typeface="Oxygen"/>
                <a:ea typeface="Oxygen"/>
                <a:cs typeface="Oxygen"/>
                <a:sym typeface="Oxygen"/>
              </a:rPr>
              <a:t>Moral</a:t>
            </a:r>
          </a:p>
          <a:p>
            <a:pPr marL="457200" marR="0" lvl="0" indent="-457200" algn="l" rtl="0">
              <a:lnSpc>
                <a:spcPct val="110000"/>
              </a:lnSpc>
              <a:spcBef>
                <a:spcPts val="1000"/>
              </a:spcBef>
              <a:buClr>
                <a:srgbClr val="009F97"/>
              </a:buClr>
              <a:buSzPct val="100000"/>
              <a:buFont typeface="Arial"/>
              <a:buNone/>
            </a:pPr>
            <a:endParaRPr sz="2800" b="0" i="0" u="none" strike="noStrike" cap="none">
              <a:solidFill>
                <a:srgbClr val="414140"/>
              </a:solidFill>
              <a:latin typeface="Oxygen"/>
              <a:ea typeface="Oxygen"/>
              <a:cs typeface="Oxygen"/>
              <a:sym typeface="Oxygen"/>
            </a:endParaRPr>
          </a:p>
        </p:txBody>
      </p:sp>
      <p:pic>
        <p:nvPicPr>
          <p:cNvPr id="76" name="Shape 76"/>
          <p:cNvPicPr preferRelativeResize="0"/>
          <p:nvPr/>
        </p:nvPicPr>
        <p:blipFill rotWithShape="1">
          <a:blip r:embed="rId3">
            <a:alphaModFix/>
          </a:blip>
          <a:srcRect l="26971" t="30662" r="27385" b="9216"/>
          <a:stretch/>
        </p:blipFill>
        <p:spPr>
          <a:xfrm>
            <a:off x="5633353" y="1579048"/>
            <a:ext cx="5905874" cy="448308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09F97"/>
              </a:buClr>
              <a:buSzPct val="25000"/>
              <a:buFont typeface="Oswald Light"/>
              <a:buNone/>
            </a:pPr>
            <a:r>
              <a:rPr lang="en-GB" sz="4400" b="0" i="0" u="none" strike="noStrike" cap="none">
                <a:solidFill>
                  <a:srgbClr val="009F97"/>
                </a:solidFill>
                <a:latin typeface="Oswald Light"/>
                <a:ea typeface="Oswald Light"/>
                <a:cs typeface="Oswald Light"/>
                <a:sym typeface="Oswald Light"/>
              </a:rPr>
              <a:t>ARE YOU COMPLIANT ALL THE TIME?</a:t>
            </a:r>
          </a:p>
        </p:txBody>
      </p:sp>
      <p:pic>
        <p:nvPicPr>
          <p:cNvPr id="82" name="Shape 82"/>
          <p:cNvPicPr preferRelativeResize="0"/>
          <p:nvPr/>
        </p:nvPicPr>
        <p:blipFill rotWithShape="1">
          <a:blip r:embed="rId3">
            <a:alphaModFix/>
          </a:blip>
          <a:srcRect l="18672" t="22141" r="18050" b="7002"/>
          <a:stretch/>
        </p:blipFill>
        <p:spPr>
          <a:xfrm>
            <a:off x="2135188" y="1341438"/>
            <a:ext cx="7848599" cy="47513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2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09F97"/>
              </a:buClr>
              <a:buSzPct val="25000"/>
              <a:buFont typeface="Oswald Light"/>
              <a:buNone/>
            </a:pPr>
            <a:r>
              <a:rPr lang="en-GB" sz="4400" b="0" i="0" u="none" strike="noStrike" cap="none">
                <a:solidFill>
                  <a:srgbClr val="009F97"/>
                </a:solidFill>
                <a:latin typeface="Oswald Light"/>
                <a:ea typeface="Oswald Light"/>
                <a:cs typeface="Oswald Light"/>
                <a:sym typeface="Oswald Light"/>
              </a:rPr>
              <a:t>THE HEALTH AND SAFETY AT WORK ETC. ACT 1974</a:t>
            </a:r>
          </a:p>
        </p:txBody>
      </p:sp>
      <p:sp>
        <p:nvSpPr>
          <p:cNvPr id="89" name="Shape 89"/>
          <p:cNvSpPr txBox="1">
            <a:spLocks noGrp="1"/>
          </p:cNvSpPr>
          <p:nvPr>
            <p:ph type="body" idx="1"/>
          </p:nvPr>
        </p:nvSpPr>
        <p:spPr>
          <a:xfrm>
            <a:off x="838200" y="1540450"/>
            <a:ext cx="10515600" cy="4219500"/>
          </a:xfrm>
          <a:prstGeom prst="rect">
            <a:avLst/>
          </a:prstGeom>
          <a:noFill/>
          <a:ln>
            <a:noFill/>
          </a:ln>
        </p:spPr>
        <p:txBody>
          <a:bodyPr lIns="91425" tIns="45700" rIns="91425" bIns="45700" anchor="t" anchorCtr="0">
            <a:noAutofit/>
          </a:bodyPr>
          <a:lstStyle/>
          <a:p>
            <a:pPr marL="457200" marR="0" lvl="0" indent="-457200" algn="ctr" rtl="0">
              <a:lnSpc>
                <a:spcPct val="80000"/>
              </a:lnSpc>
              <a:spcBef>
                <a:spcPts val="0"/>
              </a:spcBef>
              <a:spcAft>
                <a:spcPts val="0"/>
              </a:spcAft>
              <a:buClr>
                <a:srgbClr val="009F97"/>
              </a:buClr>
              <a:buSzPct val="25000"/>
              <a:buFont typeface="Arial"/>
              <a:buNone/>
            </a:pPr>
            <a:r>
              <a:rPr lang="en-GB" sz="2800" b="0" i="0" u="none" strike="noStrike" cap="none">
                <a:solidFill>
                  <a:srgbClr val="414140"/>
                </a:solidFill>
                <a:latin typeface="Oxygen"/>
                <a:ea typeface="Oxygen"/>
                <a:cs typeface="Oxygen"/>
                <a:sym typeface="Oxygen"/>
              </a:rPr>
              <a:t>SECTION 2</a:t>
            </a:r>
          </a:p>
          <a:p>
            <a:pPr marL="457200" marR="0" lvl="0" indent="-457200" algn="ctr" rtl="0">
              <a:lnSpc>
                <a:spcPct val="80000"/>
              </a:lnSpc>
              <a:spcBef>
                <a:spcPts val="1000"/>
              </a:spcBef>
              <a:spcAft>
                <a:spcPts val="0"/>
              </a:spcAft>
              <a:buClr>
                <a:srgbClr val="009F97"/>
              </a:buClr>
              <a:buSzPct val="25000"/>
              <a:buFont typeface="Arial"/>
              <a:buNone/>
            </a:pPr>
            <a:r>
              <a:rPr lang="en-GB" sz="2400" b="0" i="0" u="sng" strike="noStrike" cap="none">
                <a:solidFill>
                  <a:srgbClr val="414140"/>
                </a:solidFill>
                <a:latin typeface="Oxygen"/>
                <a:ea typeface="Oxygen"/>
                <a:cs typeface="Oxygen"/>
                <a:sym typeface="Oxygen"/>
              </a:rPr>
              <a:t>DUTIES OF THE EMPLOYER TO THE EMPLOYEE</a:t>
            </a:r>
          </a:p>
          <a:p>
            <a:pPr marL="0" marR="0" lvl="0" indent="0" algn="l" rtl="0">
              <a:lnSpc>
                <a:spcPct val="80000"/>
              </a:lnSpc>
              <a:spcBef>
                <a:spcPts val="1000"/>
              </a:spcBef>
              <a:spcAft>
                <a:spcPts val="0"/>
              </a:spcAft>
              <a:buClr>
                <a:srgbClr val="009F97"/>
              </a:buClr>
              <a:buSzPct val="25000"/>
              <a:buFont typeface="Arial"/>
              <a:buNone/>
            </a:pPr>
            <a:r>
              <a:rPr lang="en-GB" sz="2400" b="0" i="0" u="none" strike="noStrike" cap="none">
                <a:solidFill>
                  <a:srgbClr val="414140"/>
                </a:solidFill>
                <a:latin typeface="Oxygen"/>
                <a:ea typeface="Oxygen"/>
                <a:cs typeface="Oxygen"/>
                <a:sym typeface="Oxygen"/>
              </a:rPr>
              <a:t>The employer has a general duty to protect health and safety of all affected by their undertaking, maintenance of equipment and safe systems of work. </a:t>
            </a:r>
          </a:p>
          <a:p>
            <a:pPr marL="0" marR="0" lvl="0" indent="0" algn="l" rtl="0">
              <a:lnSpc>
                <a:spcPct val="80000"/>
              </a:lnSpc>
              <a:spcBef>
                <a:spcPts val="1000"/>
              </a:spcBef>
              <a:spcAft>
                <a:spcPts val="0"/>
              </a:spcAft>
              <a:buClr>
                <a:srgbClr val="009F97"/>
              </a:buClr>
              <a:buSzPct val="25000"/>
              <a:buFont typeface="Arial"/>
              <a:buNone/>
            </a:pPr>
            <a:endParaRPr sz="1000" b="0" i="0" u="none" strike="noStrike" cap="none">
              <a:solidFill>
                <a:srgbClr val="414140"/>
              </a:solidFill>
              <a:latin typeface="Oxygen"/>
              <a:ea typeface="Oxygen"/>
              <a:cs typeface="Oxygen"/>
              <a:sym typeface="Oxygen"/>
            </a:endParaRPr>
          </a:p>
          <a:p>
            <a:pPr marL="457200" marR="0" lvl="0" indent="-457200" algn="ctr" rtl="0">
              <a:lnSpc>
                <a:spcPct val="80000"/>
              </a:lnSpc>
              <a:spcBef>
                <a:spcPts val="1000"/>
              </a:spcBef>
              <a:spcAft>
                <a:spcPts val="0"/>
              </a:spcAft>
              <a:buClr>
                <a:srgbClr val="009F97"/>
              </a:buClr>
              <a:buSzPct val="25000"/>
              <a:buFont typeface="Arial"/>
              <a:buNone/>
            </a:pPr>
            <a:r>
              <a:rPr lang="en-GB" sz="2800" b="0" i="0" u="none" strike="noStrike" cap="none">
                <a:solidFill>
                  <a:srgbClr val="414140"/>
                </a:solidFill>
                <a:latin typeface="Oxygen"/>
                <a:ea typeface="Oxygen"/>
                <a:cs typeface="Oxygen"/>
                <a:sym typeface="Oxygen"/>
              </a:rPr>
              <a:t>SECTION 3</a:t>
            </a:r>
          </a:p>
          <a:p>
            <a:pPr marL="457200" marR="0" lvl="0" indent="-457200" algn="ctr" rtl="0">
              <a:lnSpc>
                <a:spcPct val="80000"/>
              </a:lnSpc>
              <a:spcBef>
                <a:spcPts val="1000"/>
              </a:spcBef>
              <a:spcAft>
                <a:spcPts val="0"/>
              </a:spcAft>
              <a:buClr>
                <a:srgbClr val="009F97"/>
              </a:buClr>
              <a:buSzPct val="25000"/>
              <a:buFont typeface="Arial"/>
              <a:buNone/>
            </a:pPr>
            <a:r>
              <a:rPr lang="en-GB" sz="2400" b="0" i="0" u="sng" strike="noStrike" cap="none">
                <a:solidFill>
                  <a:srgbClr val="414140"/>
                </a:solidFill>
                <a:latin typeface="Oxygen"/>
                <a:ea typeface="Oxygen"/>
                <a:cs typeface="Oxygen"/>
                <a:sym typeface="Oxygen"/>
              </a:rPr>
              <a:t>DUTIES TO PERSONS OTHER THAN EMPLOYEES</a:t>
            </a:r>
          </a:p>
          <a:p>
            <a:pPr marL="0" marR="0" lvl="0" indent="0" algn="l" rtl="0">
              <a:lnSpc>
                <a:spcPct val="80000"/>
              </a:lnSpc>
              <a:spcBef>
                <a:spcPts val="1000"/>
              </a:spcBef>
              <a:buClr>
                <a:srgbClr val="009F97"/>
              </a:buClr>
              <a:buSzPct val="25000"/>
              <a:buFont typeface="Arial"/>
              <a:buNone/>
            </a:pPr>
            <a:r>
              <a:rPr lang="en-GB" sz="2400" b="0" i="0" u="none" strike="noStrike" cap="none">
                <a:solidFill>
                  <a:srgbClr val="414140"/>
                </a:solidFill>
                <a:latin typeface="Oxygen"/>
                <a:ea typeface="Oxygen"/>
                <a:cs typeface="Oxygen"/>
                <a:sym typeface="Oxygen"/>
              </a:rPr>
              <a:t>The employer has a duty to protect people, other than staff that may be affected by their undertakings, e.g. customers, visitors, members of the public, contractors etc. The employer must provide such persons with information about the risks on site.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9">
                                            <p:txEl>
                                              <p:pRg st="0" end="0"/>
                                            </p:txEl>
                                          </p:spTgt>
                                        </p:tgtEl>
                                        <p:attrNameLst>
                                          <p:attrName>style.visibility</p:attrName>
                                        </p:attrNameLst>
                                      </p:cBhvr>
                                      <p:to>
                                        <p:strVal val="visible"/>
                                      </p:to>
                                    </p:set>
                                    <p:anim calcmode="lin" valueType="num">
                                      <p:cBhvr additive="base">
                                        <p:cTn id="7" dur="500"/>
                                        <p:tgtEl>
                                          <p:spTgt spid="8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9">
                                            <p:txEl>
                                              <p:pRg st="1" end="1"/>
                                            </p:txEl>
                                          </p:spTgt>
                                        </p:tgtEl>
                                        <p:attrNameLst>
                                          <p:attrName>style.visibility</p:attrName>
                                        </p:attrNameLst>
                                      </p:cBhvr>
                                      <p:to>
                                        <p:strVal val="visible"/>
                                      </p:to>
                                    </p:set>
                                    <p:anim calcmode="lin" valueType="num">
                                      <p:cBhvr additive="base">
                                        <p:cTn id="12" dur="500"/>
                                        <p:tgtEl>
                                          <p:spTgt spid="8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9">
                                            <p:txEl>
                                              <p:pRg st="2" end="2"/>
                                            </p:txEl>
                                          </p:spTgt>
                                        </p:tgtEl>
                                        <p:attrNameLst>
                                          <p:attrName>style.visibility</p:attrName>
                                        </p:attrNameLst>
                                      </p:cBhvr>
                                      <p:to>
                                        <p:strVal val="visible"/>
                                      </p:to>
                                    </p:set>
                                    <p:anim calcmode="lin" valueType="num">
                                      <p:cBhvr additive="base">
                                        <p:cTn id="17" dur="500"/>
                                        <p:tgtEl>
                                          <p:spTgt spid="8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9">
                                            <p:txEl>
                                              <p:pRg st="3" end="3"/>
                                            </p:txEl>
                                          </p:spTgt>
                                        </p:tgtEl>
                                        <p:attrNameLst>
                                          <p:attrName>style.visibility</p:attrName>
                                        </p:attrNameLst>
                                      </p:cBhvr>
                                      <p:to>
                                        <p:strVal val="visible"/>
                                      </p:to>
                                    </p:set>
                                    <p:anim calcmode="lin" valueType="num">
                                      <p:cBhvr additive="base">
                                        <p:cTn id="22" dur="500"/>
                                        <p:tgtEl>
                                          <p:spTgt spid="8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9">
                                            <p:txEl>
                                              <p:pRg st="4" end="4"/>
                                            </p:txEl>
                                          </p:spTgt>
                                        </p:tgtEl>
                                        <p:attrNameLst>
                                          <p:attrName>style.visibility</p:attrName>
                                        </p:attrNameLst>
                                      </p:cBhvr>
                                      <p:to>
                                        <p:strVal val="visible"/>
                                      </p:to>
                                    </p:set>
                                    <p:anim calcmode="lin" valueType="num">
                                      <p:cBhvr additive="base">
                                        <p:cTn id="27" dur="500"/>
                                        <p:tgtEl>
                                          <p:spTgt spid="8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9">
                                            <p:txEl>
                                              <p:pRg st="5" end="5"/>
                                            </p:txEl>
                                          </p:spTgt>
                                        </p:tgtEl>
                                        <p:attrNameLst>
                                          <p:attrName>style.visibility</p:attrName>
                                        </p:attrNameLst>
                                      </p:cBhvr>
                                      <p:to>
                                        <p:strVal val="visible"/>
                                      </p:to>
                                    </p:set>
                                    <p:anim calcmode="lin" valueType="num">
                                      <p:cBhvr additive="base">
                                        <p:cTn id="32" dur="500"/>
                                        <p:tgtEl>
                                          <p:spTgt spid="8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9">
                                            <p:txEl>
                                              <p:pRg st="6" end="6"/>
                                            </p:txEl>
                                          </p:spTgt>
                                        </p:tgtEl>
                                        <p:attrNameLst>
                                          <p:attrName>style.visibility</p:attrName>
                                        </p:attrNameLst>
                                      </p:cBhvr>
                                      <p:to>
                                        <p:strVal val="visible"/>
                                      </p:to>
                                    </p:set>
                                    <p:anim calcmode="lin" valueType="num">
                                      <p:cBhvr additive="base">
                                        <p:cTn id="37" dur="500"/>
                                        <p:tgtEl>
                                          <p:spTgt spid="8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Shape 95"/>
          <p:cNvPicPr preferRelativeResize="0"/>
          <p:nvPr/>
        </p:nvPicPr>
        <p:blipFill rotWithShape="1">
          <a:blip r:embed="rId3">
            <a:alphaModFix/>
          </a:blip>
          <a:srcRect l="19087" t="27461" r="17429" b="25823"/>
          <a:stretch/>
        </p:blipFill>
        <p:spPr>
          <a:xfrm>
            <a:off x="2063750" y="2129790"/>
            <a:ext cx="8135938" cy="3670300"/>
          </a:xfrm>
          <a:prstGeom prst="rect">
            <a:avLst/>
          </a:prstGeom>
          <a:noFill/>
          <a:ln>
            <a:noFill/>
          </a:ln>
        </p:spPr>
      </p:pic>
      <p:sp>
        <p:nvSpPr>
          <p:cNvPr id="96" name="Shape 96"/>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09F97"/>
              </a:buClr>
              <a:buSzPct val="25000"/>
              <a:buFont typeface="Oswald Light"/>
              <a:buNone/>
            </a:pPr>
            <a:r>
              <a:rPr lang="en-GB" sz="4400" b="0" i="0" u="none" strike="noStrike" cap="none">
                <a:solidFill>
                  <a:srgbClr val="009F97"/>
                </a:solidFill>
                <a:latin typeface="Oswald Light"/>
                <a:ea typeface="Oswald Light"/>
                <a:cs typeface="Oswald Light"/>
                <a:sym typeface="Oswald Light"/>
              </a:rPr>
              <a:t>WHERE DOES IT ALL GO WRONG?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2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09F97"/>
              </a:buClr>
              <a:buSzPct val="25000"/>
              <a:buFont typeface="Oswald Light"/>
              <a:buNone/>
            </a:pPr>
            <a:r>
              <a:rPr lang="en-GB" sz="4400" b="0" i="0" u="none" strike="noStrike" cap="none">
                <a:solidFill>
                  <a:srgbClr val="009F97"/>
                </a:solidFill>
                <a:latin typeface="Oswald Light"/>
                <a:ea typeface="Oswald Light"/>
                <a:cs typeface="Oswald Light"/>
                <a:sym typeface="Oswald Light"/>
              </a:rPr>
              <a:t>PLAN, DO, CHECK, ACT!</a:t>
            </a:r>
          </a:p>
        </p:txBody>
      </p:sp>
      <p:sp>
        <p:nvSpPr>
          <p:cNvPr id="102" name="Shape 102"/>
          <p:cNvSpPr txBox="1"/>
          <p:nvPr/>
        </p:nvSpPr>
        <p:spPr>
          <a:xfrm>
            <a:off x="1574800" y="1341438"/>
            <a:ext cx="8064499" cy="4535487"/>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chemeClr val="dk2"/>
              </a:buClr>
              <a:buSzPct val="100000"/>
              <a:buFont typeface="Arial"/>
              <a:buChar char="•"/>
            </a:pPr>
            <a:r>
              <a:rPr lang="en-GB" sz="3200">
                <a:solidFill>
                  <a:schemeClr val="dk2"/>
                </a:solidFill>
                <a:latin typeface="Arial"/>
                <a:ea typeface="Arial"/>
                <a:cs typeface="Arial"/>
                <a:sym typeface="Arial"/>
              </a:rPr>
              <a:t>Checking and Acting may stop an accident.</a:t>
            </a:r>
          </a:p>
          <a:p>
            <a:pPr marL="457200" marR="0" lvl="0" indent="-457200" algn="l" rtl="0">
              <a:spcBef>
                <a:spcPts val="640"/>
              </a:spcBef>
              <a:buClr>
                <a:schemeClr val="dk2"/>
              </a:buClr>
              <a:buSzPct val="100000"/>
              <a:buFont typeface="Arial"/>
              <a:buChar char="•"/>
            </a:pPr>
            <a:r>
              <a:rPr lang="en-GB" sz="3200">
                <a:solidFill>
                  <a:schemeClr val="dk2"/>
                </a:solidFill>
                <a:latin typeface="Arial"/>
                <a:ea typeface="Arial"/>
                <a:cs typeface="Arial"/>
                <a:sym typeface="Arial"/>
              </a:rPr>
              <a:t>Checking and Acting helps defend a claim!</a:t>
            </a:r>
          </a:p>
        </p:txBody>
      </p:sp>
      <p:pic>
        <p:nvPicPr>
          <p:cNvPr id="103" name="Shape 103"/>
          <p:cNvPicPr preferRelativeResize="0"/>
          <p:nvPr/>
        </p:nvPicPr>
        <p:blipFill rotWithShape="1">
          <a:blip r:embed="rId3">
            <a:alphaModFix/>
          </a:blip>
          <a:srcRect l="19087" t="25848" r="17429" b="25823"/>
          <a:stretch/>
        </p:blipFill>
        <p:spPr>
          <a:xfrm>
            <a:off x="4432300" y="3608387"/>
            <a:ext cx="6121400" cy="26606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09F97"/>
              </a:buClr>
              <a:buSzPct val="25000"/>
              <a:buFont typeface="Oswald Light"/>
              <a:buNone/>
            </a:pPr>
            <a:r>
              <a:rPr lang="en-GB" sz="4400" b="0" i="0" u="none" strike="noStrike" cap="none">
                <a:solidFill>
                  <a:srgbClr val="009F97"/>
                </a:solidFill>
                <a:latin typeface="Oswald Light"/>
                <a:ea typeface="Oswald Light"/>
                <a:cs typeface="Oswald Light"/>
                <a:sym typeface="Oswald Light"/>
              </a:rPr>
              <a:t>HOW DO YOU KEEP ON TOP?</a:t>
            </a:r>
          </a:p>
        </p:txBody>
      </p:sp>
      <p:sp>
        <p:nvSpPr>
          <p:cNvPr id="110" name="Shape 110"/>
          <p:cNvSpPr txBox="1">
            <a:spLocks noGrp="1"/>
          </p:cNvSpPr>
          <p:nvPr>
            <p:ph type="body" idx="1"/>
          </p:nvPr>
        </p:nvSpPr>
        <p:spPr>
          <a:xfrm>
            <a:off x="1981200" y="1341437"/>
            <a:ext cx="8229600" cy="4525961"/>
          </a:xfrm>
          <a:prstGeom prst="rect">
            <a:avLst/>
          </a:prstGeom>
          <a:noFill/>
          <a:ln>
            <a:noFill/>
          </a:ln>
        </p:spPr>
        <p:txBody>
          <a:bodyPr lIns="91425" tIns="45700" rIns="91425" bIns="45700" anchor="t" anchorCtr="0">
            <a:noAutofit/>
          </a:bodyPr>
          <a:lstStyle/>
          <a:p>
            <a:pPr marL="457200" marR="0" lvl="0" indent="-457200" algn="l" rtl="0">
              <a:lnSpc>
                <a:spcPct val="110000"/>
              </a:lnSpc>
              <a:spcBef>
                <a:spcPts val="0"/>
              </a:spcBef>
              <a:spcAft>
                <a:spcPts val="0"/>
              </a:spcAft>
              <a:buClr>
                <a:srgbClr val="009F97"/>
              </a:buClr>
              <a:buSzPct val="100000"/>
              <a:buFont typeface="Arial"/>
              <a:buChar char="•"/>
            </a:pPr>
            <a:r>
              <a:rPr lang="en-GB" sz="2800" b="0" i="0" u="none" strike="noStrike" cap="none">
                <a:solidFill>
                  <a:srgbClr val="414140"/>
                </a:solidFill>
                <a:latin typeface="Oxygen"/>
                <a:ea typeface="Oxygen"/>
                <a:cs typeface="Oxygen"/>
                <a:sym typeface="Oxygen"/>
              </a:rPr>
              <a:t>Where are your risk assessments?</a:t>
            </a:r>
          </a:p>
          <a:p>
            <a:pPr marL="457200" marR="0" lvl="0" indent="-457200" algn="l" rtl="0">
              <a:lnSpc>
                <a:spcPct val="110000"/>
              </a:lnSpc>
              <a:spcBef>
                <a:spcPts val="1000"/>
              </a:spcBef>
              <a:spcAft>
                <a:spcPts val="0"/>
              </a:spcAft>
              <a:buClr>
                <a:srgbClr val="009F97"/>
              </a:buClr>
              <a:buSzPct val="100000"/>
              <a:buFont typeface="Arial"/>
              <a:buChar char="•"/>
            </a:pPr>
            <a:r>
              <a:rPr lang="en-GB" sz="2800" b="0" i="0" u="none" strike="noStrike" cap="none">
                <a:solidFill>
                  <a:srgbClr val="414140"/>
                </a:solidFill>
                <a:latin typeface="Oxygen"/>
                <a:ea typeface="Oxygen"/>
                <a:cs typeface="Oxygen"/>
                <a:sym typeface="Oxygen"/>
              </a:rPr>
              <a:t>Are they in date?</a:t>
            </a:r>
          </a:p>
          <a:p>
            <a:pPr marL="457200" marR="0" lvl="0" indent="-457200" algn="l" rtl="0">
              <a:lnSpc>
                <a:spcPct val="110000"/>
              </a:lnSpc>
              <a:spcBef>
                <a:spcPts val="1000"/>
              </a:spcBef>
              <a:spcAft>
                <a:spcPts val="0"/>
              </a:spcAft>
              <a:buClr>
                <a:srgbClr val="009F97"/>
              </a:buClr>
              <a:buSzPct val="100000"/>
              <a:buFont typeface="Arial"/>
              <a:buChar char="•"/>
            </a:pPr>
            <a:r>
              <a:rPr lang="en-GB" sz="2800" b="0" i="0" u="none" strike="noStrike" cap="none">
                <a:solidFill>
                  <a:srgbClr val="414140"/>
                </a:solidFill>
                <a:latin typeface="Oxygen"/>
                <a:ea typeface="Oxygen"/>
                <a:cs typeface="Oxygen"/>
                <a:sym typeface="Oxygen"/>
              </a:rPr>
              <a:t>Is staff training up to date?</a:t>
            </a:r>
          </a:p>
          <a:p>
            <a:pPr marL="457200" marR="0" lvl="0" indent="-457200" algn="l" rtl="0">
              <a:lnSpc>
                <a:spcPct val="110000"/>
              </a:lnSpc>
              <a:spcBef>
                <a:spcPts val="1000"/>
              </a:spcBef>
              <a:spcAft>
                <a:spcPts val="0"/>
              </a:spcAft>
              <a:buClr>
                <a:srgbClr val="009F97"/>
              </a:buClr>
              <a:buSzPct val="100000"/>
              <a:buFont typeface="Arial"/>
              <a:buChar char="•"/>
            </a:pPr>
            <a:r>
              <a:rPr lang="en-GB" sz="2800" b="0" i="0" u="none" strike="noStrike" cap="none">
                <a:solidFill>
                  <a:srgbClr val="414140"/>
                </a:solidFill>
                <a:latin typeface="Oxygen"/>
                <a:ea typeface="Oxygen"/>
                <a:cs typeface="Oxygen"/>
                <a:sym typeface="Oxygen"/>
              </a:rPr>
              <a:t>Is it the lift truck driver who caused the accident who’s lift truck certificate is out of date?</a:t>
            </a:r>
          </a:p>
          <a:p>
            <a:pPr marL="457200" marR="0" lvl="0" indent="-457200" algn="l" rtl="0">
              <a:lnSpc>
                <a:spcPct val="110000"/>
              </a:lnSpc>
              <a:spcBef>
                <a:spcPts val="1000"/>
              </a:spcBef>
              <a:spcAft>
                <a:spcPts val="0"/>
              </a:spcAft>
              <a:buClr>
                <a:srgbClr val="009F97"/>
              </a:buClr>
              <a:buSzPct val="100000"/>
              <a:buFont typeface="Arial"/>
              <a:buChar char="•"/>
            </a:pPr>
            <a:r>
              <a:rPr lang="en-GB" sz="2800" b="0" i="0" u="none" strike="noStrike" cap="none">
                <a:solidFill>
                  <a:srgbClr val="414140"/>
                </a:solidFill>
                <a:latin typeface="Oxygen"/>
                <a:ea typeface="Oxygen"/>
                <a:cs typeface="Oxygen"/>
                <a:sym typeface="Oxygen"/>
              </a:rPr>
              <a:t>How do you log it?</a:t>
            </a:r>
          </a:p>
          <a:p>
            <a:pPr marL="457200" marR="0" lvl="0" indent="-457200" algn="l" rtl="0">
              <a:lnSpc>
                <a:spcPct val="110000"/>
              </a:lnSpc>
              <a:spcBef>
                <a:spcPts val="1000"/>
              </a:spcBef>
              <a:buClr>
                <a:srgbClr val="009F97"/>
              </a:buClr>
              <a:buSzPct val="100000"/>
              <a:buFont typeface="Arial"/>
              <a:buChar char="•"/>
            </a:pPr>
            <a:r>
              <a:rPr lang="en-GB" sz="2800" b="0" i="0" u="none" strike="noStrike" cap="none">
                <a:solidFill>
                  <a:srgbClr val="414140"/>
                </a:solidFill>
                <a:latin typeface="Oxygen"/>
                <a:ea typeface="Oxygen"/>
                <a:cs typeface="Oxygen"/>
                <a:sym typeface="Oxygen"/>
              </a:rPr>
              <a:t>Ever considered cloud based software?</a:t>
            </a:r>
          </a:p>
        </p:txBody>
      </p:sp>
    </p:spTree>
  </p:cSld>
  <p:clrMapOvr>
    <a:masterClrMapping/>
  </p:clrMapOvr>
</p:sld>
</file>

<file path=ppt/theme/theme1.xml><?xml version="1.0" encoding="utf-8"?>
<a:theme xmlns:a="http://schemas.openxmlformats.org/drawingml/2006/main" name="Southalls v01">
  <a:themeElements>
    <a:clrScheme name="Southalls">
      <a:dk1>
        <a:srgbClr val="404140"/>
      </a:dk1>
      <a:lt1>
        <a:srgbClr val="FFFFFF"/>
      </a:lt1>
      <a:dk2>
        <a:srgbClr val="404140"/>
      </a:dk2>
      <a:lt2>
        <a:srgbClr val="E7E6E6"/>
      </a:lt2>
      <a:accent1>
        <a:srgbClr val="009F97"/>
      </a:accent1>
      <a:accent2>
        <a:srgbClr val="ED7D31"/>
      </a:accent2>
      <a:accent3>
        <a:srgbClr val="A5A5A5"/>
      </a:accent3>
      <a:accent4>
        <a:srgbClr val="009F97"/>
      </a:accent4>
      <a:accent5>
        <a:srgbClr val="E36F1E"/>
      </a:accent5>
      <a:accent6>
        <a:srgbClr val="404140"/>
      </a:accent6>
      <a:hlink>
        <a:srgbClr val="009F97"/>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542</Words>
  <Application>Microsoft Office PowerPoint</Application>
  <PresentationFormat>Custom</PresentationFormat>
  <Paragraphs>91</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Oxygen</vt:lpstr>
      <vt:lpstr>Oswald Light</vt:lpstr>
      <vt:lpstr>Oxygen Light</vt:lpstr>
      <vt:lpstr>Calibri</vt:lpstr>
      <vt:lpstr>Southalls v01</vt:lpstr>
      <vt:lpstr>HEALTH AND SAFETY SOFTWARE AND DATA MANAGEMENT SYSTEMS</vt:lpstr>
      <vt:lpstr>WHO ARE WE</vt:lpstr>
      <vt:lpstr>OUTCOMES</vt:lpstr>
      <vt:lpstr>WHY BOTHER WITH HEALTH AND SAFETY?</vt:lpstr>
      <vt:lpstr>ARE YOU COMPLIANT ALL THE TIME?</vt:lpstr>
      <vt:lpstr>THE HEALTH AND SAFETY AT WORK ETC. ACT 1974</vt:lpstr>
      <vt:lpstr>WHERE DOES IT ALL GO WRONG?</vt:lpstr>
      <vt:lpstr>PLAN, DO, CHECK, ACT!</vt:lpstr>
      <vt:lpstr>HOW DO YOU KEEP ON TOP?</vt:lpstr>
      <vt:lpstr>HOW DO YOU KEEP ON TOP - ACCIDENTS</vt:lpstr>
      <vt:lpstr>ONLINE SOFTWARE SUCH AS  SAFETY CLOUD</vt:lpstr>
      <vt:lpstr>DEMO</vt:lpstr>
      <vt:lpstr>ADVANTAGES</vt:lpstr>
      <vt:lpstr>ADVANTAGES</vt:lpstr>
      <vt:lpstr>ANY QUESTIONS – THANK YOU FOR YOUR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SAFETY SOFTWARE AND DATA MANAGEMENT SYSTEMS</dc:title>
  <dc:creator>Smith, Trevor (DencoHappel)</dc:creator>
  <cp:lastModifiedBy>Adrian</cp:lastModifiedBy>
  <cp:revision>1</cp:revision>
  <dcterms:modified xsi:type="dcterms:W3CDTF">2017-05-02T12:20:52Z</dcterms:modified>
</cp:coreProperties>
</file>